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60" r:id="rId1"/>
    <p:sldMasterId id="2147484057" r:id="rId2"/>
  </p:sldMasterIdLst>
  <p:notesMasterIdLst>
    <p:notesMasterId r:id="rId20"/>
  </p:notesMasterIdLst>
  <p:handoutMasterIdLst>
    <p:handoutMasterId r:id="rId21"/>
  </p:handoutMasterIdLst>
  <p:sldIdLst>
    <p:sldId id="812" r:id="rId3"/>
    <p:sldId id="786" r:id="rId4"/>
    <p:sldId id="791" r:id="rId5"/>
    <p:sldId id="906" r:id="rId6"/>
    <p:sldId id="908" r:id="rId7"/>
    <p:sldId id="910" r:id="rId8"/>
    <p:sldId id="909" r:id="rId9"/>
    <p:sldId id="911" r:id="rId10"/>
    <p:sldId id="912" r:id="rId11"/>
    <p:sldId id="915" r:id="rId12"/>
    <p:sldId id="913" r:id="rId13"/>
    <p:sldId id="919" r:id="rId14"/>
    <p:sldId id="914" r:id="rId15"/>
    <p:sldId id="916" r:id="rId16"/>
    <p:sldId id="917" r:id="rId17"/>
    <p:sldId id="918" r:id="rId18"/>
    <p:sldId id="921" r:id="rId19"/>
  </p:sldIdLst>
  <p:sldSz cx="9144000" cy="6858000" type="screen4x3"/>
  <p:notesSz cx="7010400" cy="9296400"/>
  <p:defaultTextStyle>
    <a:defPPr>
      <a:defRPr lang="en-US"/>
    </a:defPPr>
    <a:lvl1pPr algn="ctr" rtl="0" eaLnBrk="0" fontAlgn="base" hangingPunct="0">
      <a:lnSpc>
        <a:spcPct val="90000"/>
      </a:lnSpc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1pPr>
    <a:lvl2pPr marL="457200" algn="ctr" rtl="0" eaLnBrk="0" fontAlgn="base" hangingPunct="0">
      <a:lnSpc>
        <a:spcPct val="90000"/>
      </a:lnSpc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2pPr>
    <a:lvl3pPr marL="914400" algn="ctr" rtl="0" eaLnBrk="0" fontAlgn="base" hangingPunct="0">
      <a:lnSpc>
        <a:spcPct val="90000"/>
      </a:lnSpc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3pPr>
    <a:lvl4pPr marL="1371600" algn="ctr" rtl="0" eaLnBrk="0" fontAlgn="base" hangingPunct="0">
      <a:lnSpc>
        <a:spcPct val="90000"/>
      </a:lnSpc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4pPr>
    <a:lvl5pPr marL="1828800" algn="ctr" rtl="0" eaLnBrk="0" fontAlgn="base" hangingPunct="0">
      <a:lnSpc>
        <a:spcPct val="90000"/>
      </a:lnSpc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5pPr>
    <a:lvl6pPr marL="22860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6pPr>
    <a:lvl7pPr marL="27432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7pPr>
    <a:lvl8pPr marL="32004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8pPr>
    <a:lvl9pPr marL="36576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Jane Gibbons" initials="JG" lastIdx="12" clrIdx="0"/>
  <p:cmAuthor id="1" name="Rodrigo Floriano" initials="RF" lastIdx="2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0C0C4"/>
    <a:srgbClr val="678DC5"/>
    <a:srgbClr val="3E67A4"/>
    <a:srgbClr val="3E8DC5"/>
    <a:srgbClr val="5F5F65"/>
    <a:srgbClr val="7E7E86"/>
    <a:srgbClr val="FFFFFF"/>
    <a:srgbClr val="8E8E9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39" autoAdjust="0"/>
    <p:restoredTop sz="89277" autoAdjust="0"/>
  </p:normalViewPr>
  <p:slideViewPr>
    <p:cSldViewPr snapToGrid="0">
      <p:cViewPr varScale="1">
        <p:scale>
          <a:sx n="98" d="100"/>
          <a:sy n="98" d="100"/>
        </p:scale>
        <p:origin x="186" y="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5022"/>
    </p:cViewPr>
    <p:sldLst>
      <p:sld r:id="rId1" collapse="1"/>
      <p:sld r:id="rId2" collapse="1"/>
      <p:sld r:id="rId3" collapse="1"/>
      <p:sld r:id="rId4" collapse="1"/>
      <p:sld r:id="rId5" collapse="1"/>
      <p:sld r:id="rId6" collapse="1"/>
      <p:sld r:id="rId7" collapse="1"/>
      <p:sld r:id="rId8" collapse="1"/>
      <p:sld r:id="rId9" collapse="1"/>
      <p:sld r:id="rId10" collapse="1"/>
      <p:sld r:id="rId11" collapse="1"/>
      <p:sld r:id="rId12" collapse="1"/>
      <p:sld r:id="rId13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ableStyles" Target="tableStyles.xml"/><Relationship Id="rId3" Type="http://schemas.openxmlformats.org/officeDocument/2006/relationships/slide" Target="slides/slide1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commentAuthors" Target="commentAuthors.xml"/></Relationships>
</file>

<file path=ppt/_rels/viewProps.xml.rels><?xml version="1.0" encoding="UTF-8" standalone="yes"?>
<Relationships xmlns="http://schemas.openxmlformats.org/package/2006/relationships"><Relationship Id="rId8" Type="http://schemas.openxmlformats.org/officeDocument/2006/relationships/slide" Target="slides/slide11.xml"/><Relationship Id="rId13" Type="http://schemas.openxmlformats.org/officeDocument/2006/relationships/slide" Target="slides/slide16.xml"/><Relationship Id="rId3" Type="http://schemas.openxmlformats.org/officeDocument/2006/relationships/slide" Target="slides/slide6.xml"/><Relationship Id="rId7" Type="http://schemas.openxmlformats.org/officeDocument/2006/relationships/slide" Target="slides/slide10.xml"/><Relationship Id="rId12" Type="http://schemas.openxmlformats.org/officeDocument/2006/relationships/slide" Target="slides/slide15.xml"/><Relationship Id="rId2" Type="http://schemas.openxmlformats.org/officeDocument/2006/relationships/slide" Target="slides/slide5.xml"/><Relationship Id="rId1" Type="http://schemas.openxmlformats.org/officeDocument/2006/relationships/slide" Target="slides/slide4.xml"/><Relationship Id="rId6" Type="http://schemas.openxmlformats.org/officeDocument/2006/relationships/slide" Target="slides/slide9.xml"/><Relationship Id="rId11" Type="http://schemas.openxmlformats.org/officeDocument/2006/relationships/slide" Target="slides/slide14.xml"/><Relationship Id="rId5" Type="http://schemas.openxmlformats.org/officeDocument/2006/relationships/slide" Target="slides/slide8.xml"/><Relationship Id="rId10" Type="http://schemas.openxmlformats.org/officeDocument/2006/relationships/slide" Target="slides/slide13.xml"/><Relationship Id="rId4" Type="http://schemas.openxmlformats.org/officeDocument/2006/relationships/slide" Target="slides/slide7.xml"/><Relationship Id="rId9" Type="http://schemas.openxmlformats.org/officeDocument/2006/relationships/slide" Target="slides/slide1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11"/>
          <p:cNvSpPr>
            <a:spLocks noChangeArrowheads="1"/>
          </p:cNvSpPr>
          <p:nvPr/>
        </p:nvSpPr>
        <p:spPr bwMode="auto">
          <a:xfrm>
            <a:off x="6249988" y="8609013"/>
            <a:ext cx="449262" cy="21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123" name="Rectangle 12"/>
          <p:cNvSpPr>
            <a:spLocks noChangeArrowheads="1"/>
          </p:cNvSpPr>
          <p:nvPr/>
        </p:nvSpPr>
        <p:spPr bwMode="auto">
          <a:xfrm>
            <a:off x="57150" y="8785225"/>
            <a:ext cx="2619375" cy="347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5667" tIns="50185" rIns="95667" bIns="50185">
            <a:spAutoFit/>
          </a:bodyPr>
          <a:lstStyle/>
          <a:p>
            <a:pPr algn="l" defTabSz="611188">
              <a:lnSpc>
                <a:spcPct val="100000"/>
              </a:lnSpc>
              <a:tabLst>
                <a:tab pos="2387600" algn="l"/>
                <a:tab pos="4830763" algn="l"/>
              </a:tabLst>
            </a:pPr>
            <a:r>
              <a:rPr lang="en-US" sz="800"/>
              <a:t>© 2006, Cisco Systems, Inc. All rights reserved.</a:t>
            </a:r>
          </a:p>
          <a:p>
            <a:pPr algn="l" defTabSz="611188">
              <a:lnSpc>
                <a:spcPct val="100000"/>
              </a:lnSpc>
              <a:tabLst>
                <a:tab pos="2387600" algn="l"/>
                <a:tab pos="4830763" algn="l"/>
              </a:tabLst>
            </a:pPr>
            <a:r>
              <a:rPr lang="en-US" sz="800"/>
              <a:t>Presentation_ID.scr</a:t>
            </a:r>
          </a:p>
        </p:txBody>
      </p:sp>
      <p:sp>
        <p:nvSpPr>
          <p:cNvPr id="5124" name="Line 13"/>
          <p:cNvSpPr>
            <a:spLocks noChangeShapeType="1"/>
          </p:cNvSpPr>
          <p:nvPr/>
        </p:nvSpPr>
        <p:spPr bwMode="auto">
          <a:xfrm>
            <a:off x="152400" y="8799513"/>
            <a:ext cx="6653213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125" name="Rectangle 14"/>
          <p:cNvSpPr>
            <a:spLocks noChangeArrowheads="1"/>
          </p:cNvSpPr>
          <p:nvPr/>
        </p:nvSpPr>
        <p:spPr bwMode="auto">
          <a:xfrm>
            <a:off x="5929313" y="8680450"/>
            <a:ext cx="812800" cy="287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8819" tIns="0" rIns="18819" bIns="0" anchor="b"/>
          <a:lstStyle/>
          <a:p>
            <a:pPr algn="r" defTabSz="903288">
              <a:lnSpc>
                <a:spcPct val="100000"/>
              </a:lnSpc>
            </a:pPr>
            <a:fld id="{22244E67-557B-7741-B9F5-F61AA18495DF}" type="slidenum">
              <a:rPr lang="en-US" sz="800"/>
              <a:pPr algn="r" defTabSz="903288">
                <a:lnSpc>
                  <a:spcPct val="100000"/>
                </a:lnSpc>
              </a:pPr>
              <a:t>‹#›</a:t>
            </a:fld>
            <a:endParaRPr lang="en-US" sz="800"/>
          </a:p>
        </p:txBody>
      </p:sp>
    </p:spTree>
    <p:extLst>
      <p:ext uri="{BB962C8B-B14F-4D97-AF65-F5344CB8AC3E}">
        <p14:creationId xmlns:p14="http://schemas.microsoft.com/office/powerpoint/2010/main" val="218101517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8"/>
          <p:cNvSpPr>
            <a:spLocks noChangeArrowheads="1"/>
          </p:cNvSpPr>
          <p:nvPr/>
        </p:nvSpPr>
        <p:spPr bwMode="auto">
          <a:xfrm>
            <a:off x="6249988" y="8609013"/>
            <a:ext cx="449262" cy="21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47" name="Rectangle 9"/>
          <p:cNvSpPr>
            <a:spLocks noChangeArrowheads="1"/>
          </p:cNvSpPr>
          <p:nvPr/>
        </p:nvSpPr>
        <p:spPr bwMode="auto">
          <a:xfrm>
            <a:off x="57150" y="8785225"/>
            <a:ext cx="2619375" cy="347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5667" tIns="50185" rIns="95667" bIns="50185">
            <a:spAutoFit/>
          </a:bodyPr>
          <a:lstStyle/>
          <a:p>
            <a:pPr algn="l" defTabSz="611188">
              <a:lnSpc>
                <a:spcPct val="100000"/>
              </a:lnSpc>
              <a:tabLst>
                <a:tab pos="2387600" algn="l"/>
                <a:tab pos="4830763" algn="l"/>
              </a:tabLst>
            </a:pPr>
            <a:r>
              <a:rPr lang="en-US" sz="800"/>
              <a:t>© 2006, Cisco Systems, Inc. All rights reserved.</a:t>
            </a:r>
          </a:p>
          <a:p>
            <a:pPr algn="l" defTabSz="611188">
              <a:lnSpc>
                <a:spcPct val="100000"/>
              </a:lnSpc>
              <a:tabLst>
                <a:tab pos="2387600" algn="l"/>
                <a:tab pos="4830763" algn="l"/>
              </a:tabLst>
            </a:pPr>
            <a:r>
              <a:rPr lang="en-US" sz="800"/>
              <a:t>Presentation_ID.scr</a:t>
            </a:r>
          </a:p>
        </p:txBody>
      </p:sp>
      <p:sp>
        <p:nvSpPr>
          <p:cNvPr id="6148" name="Line 10"/>
          <p:cNvSpPr>
            <a:spLocks noChangeShapeType="1"/>
          </p:cNvSpPr>
          <p:nvPr/>
        </p:nvSpPr>
        <p:spPr bwMode="auto">
          <a:xfrm>
            <a:off x="152400" y="8799513"/>
            <a:ext cx="6653213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83307" name="Rectangle 11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5929313" y="8680450"/>
            <a:ext cx="812800" cy="287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8819" tIns="0" rIns="18819" bIns="0" numCol="1" anchor="b" anchorCtr="0" compatLnSpc="1">
            <a:prstTxWarp prst="textNoShape">
              <a:avLst/>
            </a:prstTxWarp>
          </a:bodyPr>
          <a:lstStyle>
            <a:lvl1pPr algn="r" defTabSz="903288">
              <a:lnSpc>
                <a:spcPct val="100000"/>
              </a:lnSpc>
              <a:defRPr sz="800" smtClean="0">
                <a:cs typeface="+mn-cs"/>
              </a:defRPr>
            </a:lvl1pPr>
          </a:lstStyle>
          <a:p>
            <a:pPr>
              <a:defRPr/>
            </a:pPr>
            <a:fld id="{F4CE0E46-7F05-B940-8356-5580BE265E4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6150" name="Rectangle 12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873125" y="244475"/>
            <a:ext cx="5321300" cy="3990975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83309" name="Rectangle 13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68350" y="4378325"/>
            <a:ext cx="5468938" cy="4252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667" tIns="50185" rIns="95667" bIns="5018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Body Text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264605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112713" indent="-112713" algn="l" defTabSz="1020763" rtl="0" eaLnBrk="0" fontAlgn="base" hangingPunct="0">
      <a:lnSpc>
        <a:spcPct val="90000"/>
      </a:lnSpc>
      <a:spcBef>
        <a:spcPct val="50000"/>
      </a:spcBef>
      <a:spcAft>
        <a:spcPct val="0"/>
      </a:spcAft>
      <a:buSzPct val="100000"/>
      <a:buChar char="•"/>
      <a:defRPr sz="12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1pPr>
    <a:lvl2pPr marL="482600" indent="-120650" algn="l" defTabSz="1020763" rtl="0" eaLnBrk="0" fontAlgn="base" hangingPunct="0">
      <a:lnSpc>
        <a:spcPct val="90000"/>
      </a:lnSpc>
      <a:spcBef>
        <a:spcPct val="35000"/>
      </a:spcBef>
      <a:spcAft>
        <a:spcPct val="0"/>
      </a:spcAft>
      <a:buSzPct val="100000"/>
      <a:buChar char="•"/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2pPr>
    <a:lvl3pPr marL="966788" algn="l" defTabSz="1020763" rtl="0" eaLnBrk="0" fontAlgn="base" hangingPunct="0">
      <a:lnSpc>
        <a:spcPct val="90000"/>
      </a:lnSpc>
      <a:spcBef>
        <a:spcPct val="35000"/>
      </a:spcBef>
      <a:spcAft>
        <a:spcPct val="0"/>
      </a:spcAft>
      <a:buSzPct val="100000"/>
      <a:buChar char="•"/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3pPr>
    <a:lvl4pPr marL="1449388" algn="l" defTabSz="1020763" rtl="0" eaLnBrk="0" fontAlgn="base" hangingPunct="0">
      <a:lnSpc>
        <a:spcPct val="90000"/>
      </a:lnSpc>
      <a:spcBef>
        <a:spcPct val="35000"/>
      </a:spcBef>
      <a:spcAft>
        <a:spcPct val="0"/>
      </a:spcAft>
      <a:buSzPct val="100000"/>
      <a:buChar char="•"/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4pPr>
    <a:lvl5pPr marL="1931988" algn="l" defTabSz="1020763" rtl="0" eaLnBrk="0" fontAlgn="base" hangingPunct="0">
      <a:lnSpc>
        <a:spcPct val="90000"/>
      </a:lnSpc>
      <a:spcBef>
        <a:spcPct val="35000"/>
      </a:spcBef>
      <a:spcAft>
        <a:spcPct val="0"/>
      </a:spcAft>
      <a:buSzPct val="100000"/>
      <a:buChar char="•"/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" name="Rectangle 1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CD9030C1-C977-B14B-8EB7-BA2B30FCDB63}" type="slidenum">
              <a:rPr lang="en-US" sz="800"/>
              <a:pPr/>
              <a:t>1</a:t>
            </a:fld>
            <a:endParaRPr lang="en-US" sz="800"/>
          </a:p>
        </p:txBody>
      </p:sp>
      <p:sp>
        <p:nvSpPr>
          <p:cNvPr id="81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04813" y="4378325"/>
            <a:ext cx="6121400" cy="42529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buFontTx/>
              <a:buNone/>
            </a:pPr>
            <a:endParaRPr lang="en-GB" b="0" dirty="0"/>
          </a:p>
        </p:txBody>
      </p:sp>
    </p:spTree>
    <p:extLst>
      <p:ext uri="{BB962C8B-B14F-4D97-AF65-F5344CB8AC3E}">
        <p14:creationId xmlns:p14="http://schemas.microsoft.com/office/powerpoint/2010/main" val="339727056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1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3997A419-355F-A04A-96E0-21643AF8E9FF}" type="slidenum">
              <a:rPr lang="en-US" sz="800"/>
              <a:pPr/>
              <a:t>10</a:t>
            </a:fld>
            <a:endParaRPr lang="en-US" sz="800"/>
          </a:p>
        </p:txBody>
      </p:sp>
      <p:sp>
        <p:nvSpPr>
          <p:cNvPr id="225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480599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1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3997A419-355F-A04A-96E0-21643AF8E9FF}" type="slidenum">
              <a:rPr lang="en-US" sz="800"/>
              <a:pPr/>
              <a:t>11</a:t>
            </a:fld>
            <a:endParaRPr lang="en-US" sz="800"/>
          </a:p>
        </p:txBody>
      </p:sp>
      <p:sp>
        <p:nvSpPr>
          <p:cNvPr id="225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706793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1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3997A419-355F-A04A-96E0-21643AF8E9FF}" type="slidenum">
              <a:rPr lang="en-US" sz="800"/>
              <a:pPr/>
              <a:t>12</a:t>
            </a:fld>
            <a:endParaRPr lang="en-US" sz="800"/>
          </a:p>
        </p:txBody>
      </p:sp>
      <p:sp>
        <p:nvSpPr>
          <p:cNvPr id="225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140927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1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3997A419-355F-A04A-96E0-21643AF8E9FF}" type="slidenum">
              <a:rPr lang="en-US" sz="800"/>
              <a:pPr/>
              <a:t>13</a:t>
            </a:fld>
            <a:endParaRPr lang="en-US" sz="800"/>
          </a:p>
        </p:txBody>
      </p:sp>
      <p:sp>
        <p:nvSpPr>
          <p:cNvPr id="225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430914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1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3997A419-355F-A04A-96E0-21643AF8E9FF}" type="slidenum">
              <a:rPr lang="en-US" sz="800"/>
              <a:pPr/>
              <a:t>14</a:t>
            </a:fld>
            <a:endParaRPr lang="en-US" sz="800"/>
          </a:p>
        </p:txBody>
      </p:sp>
      <p:sp>
        <p:nvSpPr>
          <p:cNvPr id="225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055264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1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3997A419-355F-A04A-96E0-21643AF8E9FF}" type="slidenum">
              <a:rPr lang="en-US" sz="800"/>
              <a:pPr/>
              <a:t>15</a:t>
            </a:fld>
            <a:endParaRPr lang="en-US" sz="800"/>
          </a:p>
        </p:txBody>
      </p:sp>
      <p:sp>
        <p:nvSpPr>
          <p:cNvPr id="225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81506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1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3997A419-355F-A04A-96E0-21643AF8E9FF}" type="slidenum">
              <a:rPr lang="en-US" sz="800"/>
              <a:pPr/>
              <a:t>16</a:t>
            </a:fld>
            <a:endParaRPr lang="en-US" sz="800"/>
          </a:p>
        </p:txBody>
      </p:sp>
      <p:sp>
        <p:nvSpPr>
          <p:cNvPr id="225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279271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4CE0E46-7F05-B940-8356-5580BE265E49}" type="slidenum">
              <a:rPr lang="en-US" smtClean="0"/>
              <a:pPr>
                <a:defRPr/>
              </a:pPr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238373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11"/>
          <p:cNvSpPr txBox="1">
            <a:spLocks noGrp="1" noChangeArrowheads="1"/>
          </p:cNvSpPr>
          <p:nvPr/>
        </p:nvSpPr>
        <p:spPr bwMode="auto">
          <a:xfrm>
            <a:off x="5929313" y="8680450"/>
            <a:ext cx="812800" cy="287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8819" tIns="0" rIns="18819" bIns="0" anchor="b"/>
          <a:lstStyle>
            <a:lvl1pPr defTabSz="903288" eaLnBrk="0" hangingPunct="0"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903288" eaLnBrk="0" hangingPunct="0"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903288" eaLnBrk="0" hangingPunct="0"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903288" eaLnBrk="0" hangingPunct="0"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903288" eaLnBrk="0" hangingPunct="0"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9032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9032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9032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9032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/>
            <a:fld id="{7C839C26-801B-42B6-A101-60F37FE2B0A8}" type="slidenum">
              <a:rPr lang="en-US" sz="800" b="0"/>
              <a:pPr algn="r"/>
              <a:t>2</a:t>
            </a:fld>
            <a:endParaRPr lang="en-US" sz="800" b="0"/>
          </a:p>
        </p:txBody>
      </p:sp>
      <p:sp>
        <p:nvSpPr>
          <p:cNvPr id="184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4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2380554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11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602A389-8690-465F-BB28-DC61C90E42E7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317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04813" y="4378325"/>
            <a:ext cx="6121400" cy="4252913"/>
          </a:xfrm>
          <a:noFill/>
          <a:ln/>
        </p:spPr>
        <p:txBody>
          <a:bodyPr/>
          <a:lstStyle/>
          <a:p>
            <a:pPr>
              <a:buFontTx/>
              <a:buNone/>
            </a:pPr>
            <a:endParaRPr lang="en-US" sz="1200" b="0" kern="0" dirty="0">
              <a:solidFill>
                <a:srgbClr val="00B0F0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773316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1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3997A419-355F-A04A-96E0-21643AF8E9FF}" type="slidenum">
              <a:rPr lang="en-US" sz="800"/>
              <a:pPr/>
              <a:t>4</a:t>
            </a:fld>
            <a:endParaRPr lang="en-US" sz="800"/>
          </a:p>
        </p:txBody>
      </p:sp>
      <p:sp>
        <p:nvSpPr>
          <p:cNvPr id="225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756322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1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3997A419-355F-A04A-96E0-21643AF8E9FF}" type="slidenum">
              <a:rPr lang="en-US" sz="800"/>
              <a:pPr/>
              <a:t>5</a:t>
            </a:fld>
            <a:endParaRPr lang="en-US" sz="800"/>
          </a:p>
        </p:txBody>
      </p:sp>
      <p:sp>
        <p:nvSpPr>
          <p:cNvPr id="225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25010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1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3997A419-355F-A04A-96E0-21643AF8E9FF}" type="slidenum">
              <a:rPr lang="en-US" sz="800"/>
              <a:pPr/>
              <a:t>6</a:t>
            </a:fld>
            <a:endParaRPr lang="en-US" sz="800"/>
          </a:p>
        </p:txBody>
      </p:sp>
      <p:sp>
        <p:nvSpPr>
          <p:cNvPr id="225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579689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1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3997A419-355F-A04A-96E0-21643AF8E9FF}" type="slidenum">
              <a:rPr lang="en-US" sz="800"/>
              <a:pPr/>
              <a:t>7</a:t>
            </a:fld>
            <a:endParaRPr lang="en-US" sz="800"/>
          </a:p>
        </p:txBody>
      </p:sp>
      <p:sp>
        <p:nvSpPr>
          <p:cNvPr id="225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322450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1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3997A419-355F-A04A-96E0-21643AF8E9FF}" type="slidenum">
              <a:rPr lang="en-US" sz="800"/>
              <a:pPr/>
              <a:t>8</a:t>
            </a:fld>
            <a:endParaRPr lang="en-US" sz="800"/>
          </a:p>
        </p:txBody>
      </p:sp>
      <p:sp>
        <p:nvSpPr>
          <p:cNvPr id="225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519859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1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3997A419-355F-A04A-96E0-21643AF8E9FF}" type="slidenum">
              <a:rPr lang="en-US" sz="800"/>
              <a:pPr/>
              <a:t>9</a:t>
            </a:fld>
            <a:endParaRPr lang="en-US" sz="800"/>
          </a:p>
        </p:txBody>
      </p:sp>
      <p:sp>
        <p:nvSpPr>
          <p:cNvPr id="225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84530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PPt_CoverArt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893888"/>
            <a:ext cx="9140825" cy="2449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4498975" y="6670675"/>
            <a:ext cx="2347913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2124" tIns="41061" rIns="82124" bIns="41061" anchor="b" anchorCtr="1">
            <a:spAutoFit/>
          </a:bodyPr>
          <a:lstStyle/>
          <a:p>
            <a:pPr algn="l" defTabSz="814388">
              <a:lnSpc>
                <a:spcPct val="100000"/>
              </a:lnSpc>
            </a:pPr>
            <a:r>
              <a:rPr lang="en-US" sz="700">
                <a:solidFill>
                  <a:srgbClr val="D3D3D3"/>
                </a:solidFill>
              </a:rPr>
              <a:t>© 2007 – 2010, Cisco Systems, Inc. All rights reserved.</a:t>
            </a:r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7123113" y="6672263"/>
            <a:ext cx="650875" cy="188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2124" tIns="41061" rIns="82124" bIns="41061" anchor="b">
            <a:spAutoFit/>
          </a:bodyPr>
          <a:lstStyle/>
          <a:p>
            <a:pPr algn="r" defTabSz="814388">
              <a:lnSpc>
                <a:spcPct val="100000"/>
              </a:lnSpc>
            </a:pPr>
            <a:r>
              <a:rPr lang="en-US" sz="700">
                <a:solidFill>
                  <a:srgbClr val="D3D3D3"/>
                </a:solidFill>
              </a:rPr>
              <a:t>Cisco Public</a:t>
            </a:r>
          </a:p>
        </p:txBody>
      </p:sp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193675" y="6562725"/>
            <a:ext cx="962025" cy="298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124" tIns="41061" rIns="82124" bIns="41061" anchor="b">
            <a:spAutoFit/>
          </a:bodyPr>
          <a:lstStyle/>
          <a:p>
            <a:pPr algn="l" defTabSz="814388">
              <a:lnSpc>
                <a:spcPct val="100000"/>
              </a:lnSpc>
            </a:pPr>
            <a:r>
              <a:rPr lang="en-US" sz="700">
                <a:solidFill>
                  <a:srgbClr val="D3D3D3"/>
                </a:solidFill>
              </a:rPr>
              <a:t>ITE PC v4.1</a:t>
            </a:r>
          </a:p>
          <a:p>
            <a:pPr algn="l" defTabSz="814388">
              <a:lnSpc>
                <a:spcPct val="100000"/>
              </a:lnSpc>
            </a:pPr>
            <a:r>
              <a:rPr lang="en-US" sz="700">
                <a:solidFill>
                  <a:srgbClr val="D3D3D3"/>
                </a:solidFill>
              </a:rPr>
              <a:t>Chapter 1</a:t>
            </a:r>
          </a:p>
        </p:txBody>
      </p:sp>
      <p:sp>
        <p:nvSpPr>
          <p:cNvPr id="8" name="Rectangle 6"/>
          <p:cNvSpPr>
            <a:spLocks noChangeArrowheads="1"/>
          </p:cNvSpPr>
          <p:nvPr/>
        </p:nvSpPr>
        <p:spPr bwMode="auto">
          <a:xfrm>
            <a:off x="8596313" y="6626225"/>
            <a:ext cx="320675" cy="234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2124" tIns="41061" rIns="82124" bIns="41061" anchor="b">
            <a:spAutoFit/>
          </a:bodyPr>
          <a:lstStyle/>
          <a:p>
            <a:pPr algn="r" defTabSz="814388">
              <a:lnSpc>
                <a:spcPct val="100000"/>
              </a:lnSpc>
            </a:pPr>
            <a:fld id="{DC7FBAF0-BCF5-8741-945F-3C6763791038}" type="slidenum">
              <a:rPr lang="en-US" sz="1000">
                <a:solidFill>
                  <a:srgbClr val="D3D3D3"/>
                </a:solidFill>
              </a:rPr>
              <a:pPr algn="r" defTabSz="814388">
                <a:lnSpc>
                  <a:spcPct val="100000"/>
                </a:lnSpc>
              </a:pPr>
              <a:t>‹#›</a:t>
            </a:fld>
            <a:endParaRPr lang="en-US" sz="1000">
              <a:solidFill>
                <a:srgbClr val="D3D3D3"/>
              </a:solidFill>
            </a:endParaRPr>
          </a:p>
        </p:txBody>
      </p:sp>
      <p:pic>
        <p:nvPicPr>
          <p:cNvPr id="9" name="Picture 9" descr="Cisco_NewLogo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3225" y="5940425"/>
            <a:ext cx="3354388" cy="474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10" descr="Cisco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063" y="119063"/>
            <a:ext cx="1171575" cy="904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90247" name="Rectangle 7"/>
          <p:cNvSpPr>
            <a:spLocks noGrp="1" noChangeArrowheads="1"/>
          </p:cNvSpPr>
          <p:nvPr>
            <p:ph type="ctrTitle"/>
          </p:nvPr>
        </p:nvSpPr>
        <p:spPr bwMode="white">
          <a:xfrm>
            <a:off x="311150" y="2671763"/>
            <a:ext cx="3768725" cy="830262"/>
          </a:xfrm>
          <a:ln/>
        </p:spPr>
        <p:txBody>
          <a:bodyPr anchor="ctr"/>
          <a:lstStyle>
            <a:lvl1pPr>
              <a:defRPr sz="30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90248" name="Rectangle 8"/>
          <p:cNvSpPr>
            <a:spLocks noGrp="1" noChangeArrowheads="1"/>
          </p:cNvSpPr>
          <p:nvPr>
            <p:ph type="subTitle" idx="1"/>
          </p:nvPr>
        </p:nvSpPr>
        <p:spPr>
          <a:xfrm>
            <a:off x="311150" y="4672013"/>
            <a:ext cx="4103688" cy="658812"/>
          </a:xfrm>
          <a:ln/>
        </p:spPr>
        <p:txBody>
          <a:bodyPr/>
          <a:lstStyle>
            <a:lvl1pPr marL="0" indent="0">
              <a:lnSpc>
                <a:spcPct val="90000"/>
              </a:lnSpc>
              <a:buFont typeface="Wingdings" pitchFamily="2" charset="2"/>
              <a:buNone/>
              <a:defRPr sz="2000" b="1"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8540273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4875252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65925" y="798513"/>
            <a:ext cx="2035175" cy="47879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5638" y="798513"/>
            <a:ext cx="5957887" cy="47879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676633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5638" y="798513"/>
            <a:ext cx="8145462" cy="8382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655638" y="2014538"/>
            <a:ext cx="7940675" cy="3571875"/>
          </a:xfrm>
        </p:spPr>
        <p:txBody>
          <a:bodyPr/>
          <a:lstStyle/>
          <a:p>
            <a:pPr lvl="0"/>
            <a:r>
              <a:rPr lang="en-US" noProof="0"/>
              <a:t>Click icon to add table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96974812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/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 eaLnBrk="1" latinLnBrk="0" hangingPunct="1"/>
            <a:fld id="{544213AF-26F6-41FA-8D85-E2C5388D6E58}" type="datetimeFigureOut">
              <a:rPr lang="en-US" smtClean="0"/>
              <a:pPr eaLnBrk="1" latinLnBrk="0" hangingPunct="1"/>
              <a:t>2/26/2019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kumimoji="0" lang="en-US">
              <a:solidFill>
                <a:schemeClr val="accent1">
                  <a:tint val="20000"/>
                </a:schemeClr>
              </a:solidFill>
            </a:endParaRPr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D5BBC35B-A44B-4119-B8DA-DE9E3DFADA20}" type="slidenum">
              <a:rPr kumimoji="0" lang="en-US" smtClean="0"/>
              <a:pPr eaLnBrk="1" latinLnBrk="0" hangingPunct="1"/>
              <a:t>‹#›</a:t>
            </a:fld>
            <a:endParaRPr kumimoji="0" lang="en-US" dirty="0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544213AF-26F6-41FA-8D85-E2C5388D6E58}" type="datetimeFigureOut">
              <a:rPr lang="en-US" smtClean="0"/>
              <a:pPr eaLnBrk="1" latinLnBrk="0" hangingPunct="1"/>
              <a:t>2/26/2019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BC35B-A44B-4119-B8DA-DE9E3DFADA20}" type="slidenum">
              <a:rPr kumimoji="0" lang="en-US" smtClean="0"/>
              <a:pPr eaLnBrk="1" latinLnBrk="0" hangingPunct="1"/>
              <a:t>‹#›</a:t>
            </a:fld>
            <a:endParaRPr kumimoji="0" lang="en-US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544213AF-26F6-41FA-8D85-E2C5388D6E58}" type="datetimeFigureOut">
              <a:rPr lang="en-US" smtClean="0"/>
              <a:pPr eaLnBrk="1" latinLnBrk="0" hangingPunct="1"/>
              <a:t>2/26/2019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BC35B-A44B-4119-B8DA-DE9E3DFADA20}" type="slidenum">
              <a:rPr kumimoji="0" lang="en-US" smtClean="0"/>
              <a:pPr eaLnBrk="1" latinLnBrk="0" hangingPunct="1"/>
              <a:t>‹#›</a:t>
            </a:fld>
            <a:endParaRPr kumimoji="0" lang="en-US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544213AF-26F6-41FA-8D85-E2C5388D6E58}" type="datetimeFigureOut">
              <a:rPr lang="en-US" smtClean="0"/>
              <a:pPr eaLnBrk="1" latinLnBrk="0" hangingPunct="1"/>
              <a:t>2/26/2019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BC35B-A44B-4119-B8DA-DE9E3DFADA20}" type="slidenum">
              <a:rPr kumimoji="0" lang="en-US" smtClean="0"/>
              <a:pPr eaLnBrk="1" latinLnBrk="0" hangingPunct="1"/>
              <a:t>‹#›</a:t>
            </a:fld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544213AF-26F6-41FA-8D85-E2C5388D6E58}" type="datetimeFigureOut">
              <a:rPr lang="en-US" smtClean="0"/>
              <a:pPr eaLnBrk="1" latinLnBrk="0" hangingPunct="1"/>
              <a:t>2/26/2019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BC35B-A44B-4119-B8DA-DE9E3DFADA20}" type="slidenum">
              <a:rPr kumimoji="0" lang="en-US" smtClean="0"/>
              <a:pPr eaLnBrk="1" latinLnBrk="0" hangingPunct="1"/>
              <a:t>‹#›</a:t>
            </a:fld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544213AF-26F6-41FA-8D85-E2C5388D6E58}" type="datetimeFigureOut">
              <a:rPr lang="en-US" smtClean="0"/>
              <a:pPr eaLnBrk="1" latinLnBrk="0" hangingPunct="1"/>
              <a:t>2/26/2019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BC35B-A44B-4119-B8DA-DE9E3DFADA20}" type="slidenum">
              <a:rPr kumimoji="0" lang="en-US" smtClean="0"/>
              <a:pPr eaLnBrk="1" latinLnBrk="0" hangingPunct="1"/>
              <a:t>‹#›</a:t>
            </a:fld>
            <a:endParaRPr kumimoji="0" lang="en-US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544213AF-26F6-41FA-8D85-E2C5388D6E58}" type="datetimeFigureOut">
              <a:rPr lang="en-US" smtClean="0"/>
              <a:pPr eaLnBrk="1" latinLnBrk="0" hangingPunct="1"/>
              <a:t>2/26/2019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BC35B-A44B-4119-B8DA-DE9E3DFADA20}" type="slidenum">
              <a:rPr kumimoji="0" lang="en-US" smtClean="0"/>
              <a:pPr eaLnBrk="1" latinLnBrk="0" hangingPunct="1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5638" y="702293"/>
            <a:ext cx="8145462" cy="8382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55638" y="1687390"/>
            <a:ext cx="7940675" cy="4720787"/>
          </a:xfrm>
        </p:spPr>
        <p:txBody>
          <a:bodyPr/>
          <a:lstStyle>
            <a:lvl2pPr marL="457200" indent="-228600">
              <a:buFont typeface="Arial" panose="020B0604020202020204" pitchFamily="34" charset="0"/>
              <a:buChar char="•"/>
              <a:defRPr/>
            </a:lvl2pPr>
            <a:lvl3pPr marL="914400" indent="-225425">
              <a:buSzPct val="75000"/>
              <a:buFont typeface="Courier New" panose="02070309020205020404" pitchFamily="49" charset="0"/>
              <a:buChar char="o"/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097551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/>
          <a:p>
            <a:pPr eaLnBrk="1" latinLnBrk="0" hangingPunct="1"/>
            <a:fld id="{544213AF-26F6-41FA-8D85-E2C5388D6E58}" type="datetimeFigureOut">
              <a:rPr lang="en-US" smtClean="0"/>
              <a:pPr eaLnBrk="1" latinLnBrk="0" hangingPunct="1"/>
              <a:t>2/26/2019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BC35B-A44B-4119-B8DA-DE9E3DFADA20}" type="slidenum">
              <a:rPr kumimoji="0" lang="en-US" smtClean="0"/>
              <a:pPr eaLnBrk="1" latinLnBrk="0" hangingPunct="1"/>
              <a:t>‹#›</a:t>
            </a:fld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 eaLnBrk="1" latinLnBrk="0" hangingPunct="1"/>
            <a:fld id="{544213AF-26F6-41FA-8D85-E2C5388D6E58}" type="datetimeFigureOut">
              <a:rPr lang="en-US" smtClean="0"/>
              <a:pPr eaLnBrk="1" latinLnBrk="0" hangingPunct="1"/>
              <a:t>2/26/2019</a:t>
            </a:fld>
            <a:endParaRPr lang="en-US">
              <a:solidFill>
                <a:schemeClr val="tx1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kumimoji="0" lang="en-US">
              <a:solidFill>
                <a:schemeClr val="tx1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D5BBC35B-A44B-4119-B8DA-DE9E3DFADA20}" type="slidenum">
              <a:rPr kumimoji="0" lang="en-US" smtClean="0"/>
              <a:pPr eaLnBrk="1" latinLnBrk="0" hangingPunct="1"/>
              <a:t>‹#›</a:t>
            </a:fld>
            <a:endParaRPr kumimoji="0" lang="en-US">
              <a:solidFill>
                <a:schemeClr val="tx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544213AF-26F6-41FA-8D85-E2C5388D6E58}" type="datetimeFigureOut">
              <a:rPr lang="en-US" smtClean="0"/>
              <a:pPr eaLnBrk="1" latinLnBrk="0" hangingPunct="1"/>
              <a:t>2/26/2019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BC35B-A44B-4119-B8DA-DE9E3DFADA20}" type="slidenum">
              <a:rPr kumimoji="0" lang="en-US" smtClean="0"/>
              <a:pPr eaLnBrk="1" latinLnBrk="0" hangingPunct="1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544213AF-26F6-41FA-8D85-E2C5388D6E58}" type="datetimeFigureOut">
              <a:rPr lang="en-US" smtClean="0"/>
              <a:pPr eaLnBrk="1" latinLnBrk="0" hangingPunct="1"/>
              <a:t>2/26/2019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BC35B-A44B-4119-B8DA-DE9E3DFADA20}" type="slidenum">
              <a:rPr kumimoji="0" lang="en-US" smtClean="0"/>
              <a:pPr eaLnBrk="1" latinLnBrk="0" hangingPunct="1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7811502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55638" y="2014538"/>
            <a:ext cx="3894137" cy="35718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02175" y="2014538"/>
            <a:ext cx="3894138" cy="35718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5389473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002792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3883690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948584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7749952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2919012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image" Target="../media/image5.jpeg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55638" y="798513"/>
            <a:ext cx="8145462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82124" tIns="41061" rIns="82124" bIns="41061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Slide Title</a:t>
            </a:r>
          </a:p>
        </p:txBody>
      </p:sp>
      <p:sp>
        <p:nvSpPr>
          <p:cNvPr id="1027" name="Rectangle 4"/>
          <p:cNvSpPr>
            <a:spLocks noChangeArrowheads="1"/>
          </p:cNvSpPr>
          <p:nvPr/>
        </p:nvSpPr>
        <p:spPr bwMode="auto">
          <a:xfrm>
            <a:off x="193675" y="6562725"/>
            <a:ext cx="962025" cy="298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124" tIns="41061" rIns="82124" bIns="41061" anchor="b">
            <a:spAutoFit/>
          </a:bodyPr>
          <a:lstStyle/>
          <a:p>
            <a:pPr algn="l" defTabSz="814388">
              <a:lnSpc>
                <a:spcPct val="100000"/>
              </a:lnSpc>
            </a:pPr>
            <a:r>
              <a:rPr lang="en-US" sz="700">
                <a:solidFill>
                  <a:srgbClr val="D3D3D3"/>
                </a:solidFill>
              </a:rPr>
              <a:t>ITE PC v4.1</a:t>
            </a:r>
          </a:p>
          <a:p>
            <a:pPr algn="l" defTabSz="814388">
              <a:lnSpc>
                <a:spcPct val="100000"/>
              </a:lnSpc>
            </a:pPr>
            <a:r>
              <a:rPr lang="en-US" sz="700">
                <a:solidFill>
                  <a:srgbClr val="D3D3D3"/>
                </a:solidFill>
              </a:rPr>
              <a:t>Chapter 1</a:t>
            </a:r>
          </a:p>
        </p:txBody>
      </p:sp>
      <p:sp>
        <p:nvSpPr>
          <p:cNvPr id="1028" name="Rectangle 5"/>
          <p:cNvSpPr>
            <a:spLocks noChangeArrowheads="1"/>
          </p:cNvSpPr>
          <p:nvPr/>
        </p:nvSpPr>
        <p:spPr bwMode="auto">
          <a:xfrm>
            <a:off x="8596313" y="6626225"/>
            <a:ext cx="320675" cy="234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2124" tIns="41061" rIns="82124" bIns="41061" anchor="b">
            <a:spAutoFit/>
          </a:bodyPr>
          <a:lstStyle/>
          <a:p>
            <a:pPr algn="r" defTabSz="814388">
              <a:lnSpc>
                <a:spcPct val="100000"/>
              </a:lnSpc>
            </a:pPr>
            <a:fld id="{28856D66-2D7E-BA44-8BF8-F720D8CAD36C}" type="slidenum">
              <a:rPr lang="en-US" sz="1000">
                <a:solidFill>
                  <a:srgbClr val="D3D3D3"/>
                </a:solidFill>
              </a:rPr>
              <a:pPr algn="r" defTabSz="814388">
                <a:lnSpc>
                  <a:spcPct val="100000"/>
                </a:lnSpc>
              </a:pPr>
              <a:t>‹#›</a:t>
            </a:fld>
            <a:endParaRPr lang="en-US" sz="1000">
              <a:solidFill>
                <a:srgbClr val="D3D3D3"/>
              </a:solidFill>
            </a:endParaRPr>
          </a:p>
        </p:txBody>
      </p:sp>
      <p:sp>
        <p:nvSpPr>
          <p:cNvPr id="1029" name="Rectangle 6"/>
          <p:cNvSpPr>
            <a:spLocks noGrp="1" noChangeArrowheads="1"/>
          </p:cNvSpPr>
          <p:nvPr>
            <p:ph type="body" idx="1"/>
          </p:nvPr>
        </p:nvSpPr>
        <p:spPr bwMode="auto">
          <a:xfrm>
            <a:off x="636398" y="2078328"/>
            <a:ext cx="7940675" cy="39506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82124" tIns="41061" rIns="82124" bIns="4106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Body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030" name="Picture 7" descr="PPt_TopBand_Artwork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0825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1" name="Rectangle 8"/>
          <p:cNvSpPr>
            <a:spLocks noChangeArrowheads="1"/>
          </p:cNvSpPr>
          <p:nvPr/>
        </p:nvSpPr>
        <p:spPr bwMode="auto">
          <a:xfrm>
            <a:off x="4498975" y="6670675"/>
            <a:ext cx="2347913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2124" tIns="41061" rIns="82124" bIns="41061" anchor="b" anchorCtr="1">
            <a:spAutoFit/>
          </a:bodyPr>
          <a:lstStyle/>
          <a:p>
            <a:pPr algn="l" defTabSz="814388">
              <a:lnSpc>
                <a:spcPct val="100000"/>
              </a:lnSpc>
            </a:pPr>
            <a:r>
              <a:rPr lang="en-US" sz="700">
                <a:solidFill>
                  <a:srgbClr val="D3D3D3"/>
                </a:solidFill>
              </a:rPr>
              <a:t>© 2007 – 2010, Cisco Systems, Inc. All rights reserved.</a:t>
            </a:r>
          </a:p>
        </p:txBody>
      </p:sp>
      <p:sp>
        <p:nvSpPr>
          <p:cNvPr id="1032" name="Rectangle 9"/>
          <p:cNvSpPr>
            <a:spLocks noChangeArrowheads="1"/>
          </p:cNvSpPr>
          <p:nvPr/>
        </p:nvSpPr>
        <p:spPr bwMode="auto">
          <a:xfrm>
            <a:off x="7123113" y="6672263"/>
            <a:ext cx="650875" cy="188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2124" tIns="41061" rIns="82124" bIns="41061" anchor="b">
            <a:spAutoFit/>
          </a:bodyPr>
          <a:lstStyle/>
          <a:p>
            <a:pPr algn="r" defTabSz="814388">
              <a:lnSpc>
                <a:spcPct val="100000"/>
              </a:lnSpc>
            </a:pPr>
            <a:r>
              <a:rPr lang="en-US" sz="700">
                <a:solidFill>
                  <a:srgbClr val="D3D3D3"/>
                </a:solidFill>
              </a:rPr>
              <a:t>Cisco Public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55" r:id="rId1"/>
    <p:sldLayoutId id="2147484034" r:id="rId2"/>
    <p:sldLayoutId id="2147484035" r:id="rId3"/>
    <p:sldLayoutId id="2147484036" r:id="rId4"/>
    <p:sldLayoutId id="2147484037" r:id="rId5"/>
    <p:sldLayoutId id="2147484038" r:id="rId6"/>
    <p:sldLayoutId id="2147484039" r:id="rId7"/>
    <p:sldLayoutId id="2147484040" r:id="rId8"/>
    <p:sldLayoutId id="2147484041" r:id="rId9"/>
    <p:sldLayoutId id="2147484042" r:id="rId10"/>
    <p:sldLayoutId id="2147484043" r:id="rId11"/>
    <p:sldLayoutId id="2147484044" r:id="rId12"/>
  </p:sldLayoutIdLst>
  <p:txStyles>
    <p:titleStyle>
      <a:lvl1pPr algn="l" defTabSz="814388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708CA1"/>
          </a:solidFill>
          <a:latin typeface="+mj-lt"/>
          <a:ea typeface="ＭＳ Ｐゴシック" charset="0"/>
          <a:cs typeface="ＭＳ Ｐゴシック" charset="0"/>
        </a:defRPr>
      </a:lvl1pPr>
      <a:lvl2pPr algn="l" defTabSz="814388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708CA1"/>
          </a:solidFill>
          <a:latin typeface="Arial" charset="0"/>
          <a:ea typeface="ＭＳ Ｐゴシック" charset="0"/>
          <a:cs typeface="ＭＳ Ｐゴシック" charset="0"/>
        </a:defRPr>
      </a:lvl2pPr>
      <a:lvl3pPr algn="l" defTabSz="814388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708CA1"/>
          </a:solidFill>
          <a:latin typeface="Arial" charset="0"/>
          <a:ea typeface="ＭＳ Ｐゴシック" charset="0"/>
          <a:cs typeface="ＭＳ Ｐゴシック" charset="0"/>
        </a:defRPr>
      </a:lvl3pPr>
      <a:lvl4pPr algn="l" defTabSz="814388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708CA1"/>
          </a:solidFill>
          <a:latin typeface="Arial" charset="0"/>
          <a:ea typeface="ＭＳ Ｐゴシック" charset="0"/>
          <a:cs typeface="ＭＳ Ｐゴシック" charset="0"/>
        </a:defRPr>
      </a:lvl4pPr>
      <a:lvl5pPr algn="l" defTabSz="814388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708CA1"/>
          </a:solidFill>
          <a:latin typeface="Arial" charset="0"/>
          <a:ea typeface="ＭＳ Ｐゴシック" charset="0"/>
          <a:cs typeface="ＭＳ Ｐゴシック" charset="0"/>
        </a:defRPr>
      </a:lvl5pPr>
      <a:lvl6pPr marL="457200" algn="l" defTabSz="814388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708CA1"/>
          </a:solidFill>
          <a:latin typeface="Arial" charset="0"/>
        </a:defRPr>
      </a:lvl6pPr>
      <a:lvl7pPr marL="914400" algn="l" defTabSz="814388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708CA1"/>
          </a:solidFill>
          <a:latin typeface="Arial" charset="0"/>
        </a:defRPr>
      </a:lvl7pPr>
      <a:lvl8pPr marL="1371600" algn="l" defTabSz="814388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708CA1"/>
          </a:solidFill>
          <a:latin typeface="Arial" charset="0"/>
        </a:defRPr>
      </a:lvl8pPr>
      <a:lvl9pPr marL="1828800" algn="l" defTabSz="814388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708CA1"/>
          </a:solidFill>
          <a:latin typeface="Arial" charset="0"/>
        </a:defRPr>
      </a:lvl9pPr>
    </p:titleStyle>
    <p:bodyStyle>
      <a:lvl1pPr marL="236538" indent="-236538" algn="l" defTabSz="814388" rtl="0" eaLnBrk="1" fontAlgn="base" hangingPunct="1">
        <a:lnSpc>
          <a:spcPct val="95000"/>
        </a:lnSpc>
        <a:spcBef>
          <a:spcPct val="50000"/>
        </a:spcBef>
        <a:spcAft>
          <a:spcPct val="0"/>
        </a:spcAft>
        <a:buClr>
          <a:srgbClr val="708CA1"/>
        </a:buClr>
        <a:buFont typeface="Wingdings" charset="0"/>
        <a:buChar char="§"/>
        <a:defRPr sz="24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574675" indent="-117475" algn="l" defTabSz="814388" rtl="0" eaLnBrk="1" fontAlgn="base" hangingPunct="1">
        <a:lnSpc>
          <a:spcPct val="95000"/>
        </a:lnSpc>
        <a:spcBef>
          <a:spcPct val="35000"/>
        </a:spcBef>
        <a:spcAft>
          <a:spcPct val="0"/>
        </a:spcAft>
        <a:buClr>
          <a:srgbClr val="708CA1"/>
        </a:buClr>
        <a:defRPr sz="2000">
          <a:solidFill>
            <a:schemeClr val="tx1"/>
          </a:solidFill>
          <a:latin typeface="+mn-lt"/>
          <a:ea typeface="ＭＳ Ｐゴシック" charset="0"/>
        </a:defRPr>
      </a:lvl2pPr>
      <a:lvl3pPr marL="914400" algn="l" defTabSz="814388" rtl="0" eaLnBrk="1" fontAlgn="base" hangingPunct="1">
        <a:lnSpc>
          <a:spcPct val="95000"/>
        </a:lnSpc>
        <a:spcBef>
          <a:spcPct val="35000"/>
        </a:spcBef>
        <a:spcAft>
          <a:spcPct val="0"/>
        </a:spcAft>
        <a:buClr>
          <a:srgbClr val="708CA1"/>
        </a:buClr>
        <a:defRPr sz="2000">
          <a:solidFill>
            <a:schemeClr val="tx1"/>
          </a:solidFill>
          <a:latin typeface="+mn-lt"/>
          <a:ea typeface="ＭＳ Ｐゴシック" charset="0"/>
        </a:defRPr>
      </a:lvl3pPr>
      <a:lvl4pPr marL="1254125" indent="117475" algn="l" defTabSz="814388" rtl="0" eaLnBrk="1" fontAlgn="base" hangingPunct="1">
        <a:lnSpc>
          <a:spcPct val="95000"/>
        </a:lnSpc>
        <a:spcBef>
          <a:spcPct val="35000"/>
        </a:spcBef>
        <a:spcAft>
          <a:spcPct val="0"/>
        </a:spcAft>
        <a:buClr>
          <a:srgbClr val="708CA1"/>
        </a:buClr>
        <a:defRPr sz="2000">
          <a:solidFill>
            <a:schemeClr val="tx1"/>
          </a:solidFill>
          <a:latin typeface="+mn-lt"/>
          <a:ea typeface="ＭＳ Ｐゴシック" charset="0"/>
        </a:defRPr>
      </a:lvl4pPr>
      <a:lvl5pPr marL="1604963" indent="223838" algn="l" defTabSz="814388" rtl="0" eaLnBrk="1" fontAlgn="base" hangingPunct="1">
        <a:lnSpc>
          <a:spcPct val="95000"/>
        </a:lnSpc>
        <a:spcBef>
          <a:spcPct val="35000"/>
        </a:spcBef>
        <a:spcAft>
          <a:spcPct val="0"/>
        </a:spcAft>
        <a:buClr>
          <a:srgbClr val="708CA1"/>
        </a:buClr>
        <a:defRPr sz="2000">
          <a:solidFill>
            <a:schemeClr val="tx1"/>
          </a:solidFill>
          <a:latin typeface="+mn-lt"/>
          <a:ea typeface="ＭＳ Ｐゴシック" charset="0"/>
        </a:defRPr>
      </a:lvl5pPr>
      <a:lvl6pPr marL="2062163" algn="l" defTabSz="814388" rtl="0" eaLnBrk="1" fontAlgn="base" hangingPunct="1">
        <a:lnSpc>
          <a:spcPct val="95000"/>
        </a:lnSpc>
        <a:spcBef>
          <a:spcPct val="35000"/>
        </a:spcBef>
        <a:spcAft>
          <a:spcPct val="0"/>
        </a:spcAft>
        <a:buClr>
          <a:srgbClr val="708CA1"/>
        </a:buClr>
        <a:defRPr sz="2000">
          <a:solidFill>
            <a:schemeClr val="tx1"/>
          </a:solidFill>
          <a:latin typeface="+mn-lt"/>
        </a:defRPr>
      </a:lvl6pPr>
      <a:lvl7pPr marL="2519363" algn="l" defTabSz="814388" rtl="0" eaLnBrk="1" fontAlgn="base" hangingPunct="1">
        <a:lnSpc>
          <a:spcPct val="95000"/>
        </a:lnSpc>
        <a:spcBef>
          <a:spcPct val="35000"/>
        </a:spcBef>
        <a:spcAft>
          <a:spcPct val="0"/>
        </a:spcAft>
        <a:buClr>
          <a:srgbClr val="708CA1"/>
        </a:buClr>
        <a:defRPr sz="2000">
          <a:solidFill>
            <a:schemeClr val="tx1"/>
          </a:solidFill>
          <a:latin typeface="+mn-lt"/>
        </a:defRPr>
      </a:lvl7pPr>
      <a:lvl8pPr marL="2976563" algn="l" defTabSz="814388" rtl="0" eaLnBrk="1" fontAlgn="base" hangingPunct="1">
        <a:lnSpc>
          <a:spcPct val="95000"/>
        </a:lnSpc>
        <a:spcBef>
          <a:spcPct val="35000"/>
        </a:spcBef>
        <a:spcAft>
          <a:spcPct val="0"/>
        </a:spcAft>
        <a:buClr>
          <a:srgbClr val="708CA1"/>
        </a:buClr>
        <a:defRPr sz="2000">
          <a:solidFill>
            <a:schemeClr val="tx1"/>
          </a:solidFill>
          <a:latin typeface="+mn-lt"/>
        </a:defRPr>
      </a:lvl8pPr>
      <a:lvl9pPr marL="3433763" algn="l" defTabSz="814388" rtl="0" eaLnBrk="1" fontAlgn="base" hangingPunct="1">
        <a:lnSpc>
          <a:spcPct val="95000"/>
        </a:lnSpc>
        <a:spcBef>
          <a:spcPct val="35000"/>
        </a:spcBef>
        <a:spcAft>
          <a:spcPct val="0"/>
        </a:spcAft>
        <a:buClr>
          <a:srgbClr val="708CA1"/>
        </a:buClr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pPr eaLnBrk="1" latinLnBrk="0" hangingPunct="1"/>
            <a:fld id="{544213AF-26F6-41FA-8D85-E2C5388D6E58}" type="datetimeFigureOut">
              <a:rPr lang="en-US" smtClean="0"/>
              <a:pPr eaLnBrk="1" latinLnBrk="0" hangingPunct="1"/>
              <a:t>2/26/2019</a:t>
            </a:fld>
            <a:endParaRPr lang="en-US" sz="1000" dirty="0">
              <a:solidFill>
                <a:schemeClr val="tx1"/>
              </a:solidFill>
            </a:endParaRPr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pPr algn="r" eaLnBrk="1" latinLnBrk="0" hangingPunct="1"/>
            <a:endParaRPr kumimoji="0" lang="en-US" sz="1000" dirty="0">
              <a:solidFill>
                <a:schemeClr val="tx1"/>
              </a:solidFill>
            </a:endParaRPr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D5BBC35B-A44B-4119-B8DA-DE9E3DFADA20}" type="slidenum">
              <a:rPr kumimoji="0" lang="en-US" smtClean="0"/>
              <a:pPr eaLnBrk="1" latinLnBrk="0" hangingPunct="1"/>
              <a:t>‹#›</a:t>
            </a:fld>
            <a:endParaRPr kumimoji="0" lang="en-US" sz="1000" b="0">
              <a:solidFill>
                <a:schemeClr val="tx1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58" r:id="rId1"/>
    <p:sldLayoutId id="2147484059" r:id="rId2"/>
    <p:sldLayoutId id="2147484060" r:id="rId3"/>
    <p:sldLayoutId id="2147484061" r:id="rId4"/>
    <p:sldLayoutId id="2147484062" r:id="rId5"/>
    <p:sldLayoutId id="2147484063" r:id="rId6"/>
    <p:sldLayoutId id="2147484064" r:id="rId7"/>
    <p:sldLayoutId id="2147484065" r:id="rId8"/>
    <p:sldLayoutId id="2147484066" r:id="rId9"/>
    <p:sldLayoutId id="2147484067" r:id="rId10"/>
    <p:sldLayoutId id="2147484068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1624384" y="800403"/>
            <a:ext cx="6788150" cy="10089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82124" tIns="41061" rIns="82124" bIns="41061" numCol="1" anchor="t" anchorCtr="0" compatLnSpc="1">
            <a:prstTxWarp prst="textNoShape">
              <a:avLst/>
            </a:prstTxWarp>
          </a:bodyPr>
          <a:lstStyle>
            <a:lvl1pPr marL="0" indent="0" algn="l" defTabSz="814388" rtl="0" eaLnBrk="0" fontAlgn="base" hangingPunct="0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buClr>
                <a:srgbClr val="708CA1"/>
              </a:buClr>
              <a:buFont typeface="Wingdings" pitchFamily="2" charset="2"/>
              <a:buNone/>
              <a:defRPr sz="2000" b="1">
                <a:solidFill>
                  <a:schemeClr val="bg2"/>
                </a:solidFill>
                <a:latin typeface="+mn-lt"/>
                <a:ea typeface="ＭＳ Ｐゴシック" charset="0"/>
                <a:cs typeface="ＭＳ Ｐゴシック" charset="0"/>
              </a:defRPr>
            </a:lvl1pPr>
            <a:lvl2pPr marL="574675" indent="-117475" algn="l" defTabSz="814388" rtl="0" eaLnBrk="0" fontAlgn="base" hangingPunct="0">
              <a:lnSpc>
                <a:spcPct val="95000"/>
              </a:lnSpc>
              <a:spcBef>
                <a:spcPct val="35000"/>
              </a:spcBef>
              <a:spcAft>
                <a:spcPct val="0"/>
              </a:spcAft>
              <a:buClr>
                <a:srgbClr val="708CA1"/>
              </a:buClr>
              <a:defRPr sz="2000">
                <a:solidFill>
                  <a:schemeClr val="tx1"/>
                </a:solidFill>
                <a:latin typeface="+mn-lt"/>
                <a:ea typeface="ＭＳ Ｐゴシック" charset="0"/>
              </a:defRPr>
            </a:lvl2pPr>
            <a:lvl3pPr marL="914400" algn="l" defTabSz="814388" rtl="0" eaLnBrk="0" fontAlgn="base" hangingPunct="0">
              <a:lnSpc>
                <a:spcPct val="95000"/>
              </a:lnSpc>
              <a:spcBef>
                <a:spcPct val="35000"/>
              </a:spcBef>
              <a:spcAft>
                <a:spcPct val="0"/>
              </a:spcAft>
              <a:buClr>
                <a:srgbClr val="708CA1"/>
              </a:buClr>
              <a:defRPr sz="2000">
                <a:solidFill>
                  <a:schemeClr val="tx1"/>
                </a:solidFill>
                <a:latin typeface="+mn-lt"/>
                <a:ea typeface="ＭＳ Ｐゴシック" charset="0"/>
              </a:defRPr>
            </a:lvl3pPr>
            <a:lvl4pPr marL="1254125" indent="117475" algn="l" defTabSz="814388" rtl="0" eaLnBrk="0" fontAlgn="base" hangingPunct="0">
              <a:lnSpc>
                <a:spcPct val="95000"/>
              </a:lnSpc>
              <a:spcBef>
                <a:spcPct val="35000"/>
              </a:spcBef>
              <a:spcAft>
                <a:spcPct val="0"/>
              </a:spcAft>
              <a:buClr>
                <a:srgbClr val="708CA1"/>
              </a:buClr>
              <a:defRPr sz="2000">
                <a:solidFill>
                  <a:schemeClr val="tx1"/>
                </a:solidFill>
                <a:latin typeface="+mn-lt"/>
                <a:ea typeface="ＭＳ Ｐゴシック" charset="0"/>
              </a:defRPr>
            </a:lvl4pPr>
            <a:lvl5pPr marL="1604963" indent="223838" algn="l" defTabSz="814388" rtl="0" eaLnBrk="0" fontAlgn="base" hangingPunct="0">
              <a:lnSpc>
                <a:spcPct val="95000"/>
              </a:lnSpc>
              <a:spcBef>
                <a:spcPct val="35000"/>
              </a:spcBef>
              <a:spcAft>
                <a:spcPct val="0"/>
              </a:spcAft>
              <a:buClr>
                <a:srgbClr val="708CA1"/>
              </a:buClr>
              <a:defRPr sz="2000">
                <a:solidFill>
                  <a:schemeClr val="tx1"/>
                </a:solidFill>
                <a:latin typeface="+mn-lt"/>
                <a:ea typeface="ＭＳ Ｐゴシック" charset="0"/>
              </a:defRPr>
            </a:lvl5pPr>
            <a:lvl6pPr marL="2062163" algn="l" defTabSz="814388" rtl="0" eaLnBrk="1" fontAlgn="base" hangingPunct="1">
              <a:lnSpc>
                <a:spcPct val="95000"/>
              </a:lnSpc>
              <a:spcBef>
                <a:spcPct val="35000"/>
              </a:spcBef>
              <a:spcAft>
                <a:spcPct val="0"/>
              </a:spcAft>
              <a:buClr>
                <a:srgbClr val="708CA1"/>
              </a:buClr>
              <a:defRPr sz="2000">
                <a:solidFill>
                  <a:schemeClr val="tx1"/>
                </a:solidFill>
                <a:latin typeface="+mn-lt"/>
              </a:defRPr>
            </a:lvl6pPr>
            <a:lvl7pPr marL="2519363" algn="l" defTabSz="814388" rtl="0" eaLnBrk="1" fontAlgn="base" hangingPunct="1">
              <a:lnSpc>
                <a:spcPct val="95000"/>
              </a:lnSpc>
              <a:spcBef>
                <a:spcPct val="35000"/>
              </a:spcBef>
              <a:spcAft>
                <a:spcPct val="0"/>
              </a:spcAft>
              <a:buClr>
                <a:srgbClr val="708CA1"/>
              </a:buClr>
              <a:defRPr sz="2000">
                <a:solidFill>
                  <a:schemeClr val="tx1"/>
                </a:solidFill>
                <a:latin typeface="+mn-lt"/>
              </a:defRPr>
            </a:lvl7pPr>
            <a:lvl8pPr marL="2976563" algn="l" defTabSz="814388" rtl="0" eaLnBrk="1" fontAlgn="base" hangingPunct="1">
              <a:lnSpc>
                <a:spcPct val="95000"/>
              </a:lnSpc>
              <a:spcBef>
                <a:spcPct val="35000"/>
              </a:spcBef>
              <a:spcAft>
                <a:spcPct val="0"/>
              </a:spcAft>
              <a:buClr>
                <a:srgbClr val="708CA1"/>
              </a:buClr>
              <a:defRPr sz="2000">
                <a:solidFill>
                  <a:schemeClr val="tx1"/>
                </a:solidFill>
                <a:latin typeface="+mn-lt"/>
              </a:defRPr>
            </a:lvl8pPr>
            <a:lvl9pPr marL="3433763" algn="l" defTabSz="814388" rtl="0" eaLnBrk="1" fontAlgn="base" hangingPunct="1">
              <a:lnSpc>
                <a:spcPct val="95000"/>
              </a:lnSpc>
              <a:spcBef>
                <a:spcPct val="35000"/>
              </a:spcBef>
              <a:spcAft>
                <a:spcPct val="0"/>
              </a:spcAft>
              <a:buClr>
                <a:srgbClr val="708CA1"/>
              </a:buClr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eaLnBrk="1" hangingPunct="1">
              <a:buFont typeface="Wingdings" charset="0"/>
              <a:buNone/>
            </a:pPr>
            <a:endParaRPr lang="en-US" kern="0" dirty="0">
              <a:latin typeface="Arial" charset="0"/>
            </a:endParaRPr>
          </a:p>
        </p:txBody>
      </p:sp>
      <p:sp>
        <p:nvSpPr>
          <p:cNvPr id="7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en-US" sz="2400" dirty="0">
                <a:latin typeface="Arial" charset="0"/>
              </a:rPr>
              <a:t/>
            </a:r>
            <a:br>
              <a:rPr lang="en-US" sz="2400" dirty="0">
                <a:latin typeface="Arial" charset="0"/>
              </a:rPr>
            </a:br>
            <a:r>
              <a:rPr lang="ru-RU" sz="2400" dirty="0">
                <a:latin typeface="Arial" charset="0"/>
              </a:rPr>
              <a:t>Лекция</a:t>
            </a:r>
            <a:r>
              <a:rPr lang="en-US" sz="2400" dirty="0">
                <a:latin typeface="Arial" charset="0"/>
              </a:rPr>
              <a:t> </a:t>
            </a:r>
            <a:r>
              <a:rPr lang="ru-RU" sz="2400" dirty="0">
                <a:latin typeface="Arial" charset="0"/>
              </a:rPr>
              <a:t>9</a:t>
            </a:r>
            <a:r>
              <a:rPr lang="en-US" sz="2400" dirty="0">
                <a:latin typeface="Arial" charset="0"/>
              </a:rPr>
              <a:t>: </a:t>
            </a:r>
            <a:r>
              <a:rPr lang="ru-RU" sz="2400" dirty="0">
                <a:latin typeface="Arial" charset="0"/>
              </a:rPr>
              <a:t>Интернет </a:t>
            </a:r>
            <a:r>
              <a:rPr lang="ru-RU" sz="2400" dirty="0" err="1">
                <a:latin typeface="Arial" charset="0"/>
              </a:rPr>
              <a:t>заттар</a:t>
            </a:r>
            <a:r>
              <a:rPr lang="ru-RU" sz="2400" dirty="0">
                <a:latin typeface="Arial" charset="0"/>
              </a:rPr>
              <a:t> </a:t>
            </a:r>
            <a:r>
              <a:rPr lang="ru-RU" sz="2400" dirty="0" err="1">
                <a:latin typeface="Arial" charset="0"/>
              </a:rPr>
              <a:t>элементтері</a:t>
            </a:r>
            <a:endParaRPr lang="en-US" sz="2400" dirty="0">
              <a:solidFill>
                <a:srgbClr val="00B0F0"/>
              </a:solidFill>
              <a:latin typeface="Arial" charset="0"/>
            </a:endParaRPr>
          </a:p>
        </p:txBody>
      </p:sp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5264652"/>
      </p:ext>
    </p:extLst>
  </p:cSld>
  <p:clrMapOvr>
    <a:masterClrMapping/>
  </p:clrMapOvr>
  <p:transition>
    <p:wipe dir="r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13111" y="1387367"/>
            <a:ext cx="5566366" cy="5285576"/>
          </a:xfrm>
        </p:spPr>
        <p:txBody>
          <a:bodyPr>
            <a:normAutofit fontScale="77500" lnSpcReduction="20000"/>
          </a:bodyPr>
          <a:lstStyle/>
          <a:p>
            <a:pPr lvl="1"/>
            <a:r>
              <a:rPr lang="en-US" dirty="0"/>
              <a:t>IP </a:t>
            </a:r>
            <a:r>
              <a:rPr lang="ru-RU" dirty="0" err="1"/>
              <a:t>адресациясы</a:t>
            </a:r>
            <a:endParaRPr lang="ru-RU" dirty="0"/>
          </a:p>
          <a:p>
            <a:pPr lvl="1"/>
            <a:r>
              <a:rPr lang="en-US" dirty="0"/>
              <a:t>IP-</a:t>
            </a:r>
            <a:r>
              <a:rPr lang="ru-RU" dirty="0" err="1"/>
              <a:t>пакетте</a:t>
            </a:r>
            <a:r>
              <a:rPr lang="ru-RU" dirty="0"/>
              <a:t> </a:t>
            </a:r>
            <a:r>
              <a:rPr lang="ru-RU" dirty="0" err="1"/>
              <a:t>көзі</a:t>
            </a:r>
            <a:r>
              <a:rPr lang="ru-RU" dirty="0"/>
              <a:t> мен </a:t>
            </a:r>
            <a:r>
              <a:rPr lang="ru-RU" dirty="0" err="1"/>
              <a:t>алушының</a:t>
            </a:r>
            <a:r>
              <a:rPr lang="ru-RU" dirty="0"/>
              <a:t> </a:t>
            </a:r>
            <a:r>
              <a:rPr lang="ru-RU" dirty="0" err="1"/>
              <a:t>жарамды</a:t>
            </a:r>
            <a:r>
              <a:rPr lang="ru-RU" dirty="0"/>
              <a:t> </a:t>
            </a:r>
            <a:r>
              <a:rPr lang="en-US" dirty="0"/>
              <a:t>IP-</a:t>
            </a:r>
            <a:r>
              <a:rPr lang="ru-RU" dirty="0" err="1"/>
              <a:t>мекенжайы</a:t>
            </a:r>
            <a:r>
              <a:rPr lang="ru-RU" dirty="0"/>
              <a:t> </a:t>
            </a:r>
            <a:r>
              <a:rPr lang="ru-RU" dirty="0" err="1"/>
              <a:t>болуы</a:t>
            </a:r>
            <a:r>
              <a:rPr lang="ru-RU" dirty="0"/>
              <a:t> </a:t>
            </a:r>
            <a:r>
              <a:rPr lang="ru-RU" dirty="0" err="1"/>
              <a:t>тиіс</a:t>
            </a:r>
            <a:endParaRPr lang="ru-RU" dirty="0"/>
          </a:p>
          <a:p>
            <a:pPr lvl="1"/>
            <a:r>
              <a:rPr lang="en-US" dirty="0"/>
              <a:t>IP </a:t>
            </a:r>
            <a:r>
              <a:rPr lang="ru-RU" dirty="0"/>
              <a:t>протоколы осы </a:t>
            </a:r>
            <a:r>
              <a:rPr lang="ru-RU" dirty="0" err="1"/>
              <a:t>мекенжайлар</a:t>
            </a:r>
            <a:r>
              <a:rPr lang="ru-RU" dirty="0"/>
              <a:t> </a:t>
            </a:r>
            <a:r>
              <a:rPr lang="ru-RU" dirty="0" err="1"/>
              <a:t>пакеттерді</a:t>
            </a:r>
            <a:r>
              <a:rPr lang="ru-RU" dirty="0"/>
              <a:t> </a:t>
            </a:r>
            <a:r>
              <a:rPr lang="ru-RU" dirty="0" err="1"/>
              <a:t>маршруттау</a:t>
            </a:r>
            <a:r>
              <a:rPr lang="ru-RU" dirty="0"/>
              <a:t> </a:t>
            </a:r>
            <a:r>
              <a:rPr lang="ru-RU" dirty="0" err="1"/>
              <a:t>кезінде</a:t>
            </a:r>
            <a:r>
              <a:rPr lang="ru-RU" dirty="0"/>
              <a:t> </a:t>
            </a:r>
            <a:r>
              <a:rPr lang="ru-RU" dirty="0" err="1"/>
              <a:t>қалай</a:t>
            </a:r>
            <a:r>
              <a:rPr lang="ru-RU" dirty="0"/>
              <a:t> </a:t>
            </a:r>
            <a:r>
              <a:rPr lang="ru-RU" dirty="0" err="1"/>
              <a:t>пайдаланылады</a:t>
            </a:r>
            <a:endParaRPr lang="ru-RU" dirty="0"/>
          </a:p>
          <a:p>
            <a:pPr lvl="1"/>
            <a:r>
              <a:rPr lang="en-US" dirty="0"/>
              <a:t>IP </a:t>
            </a:r>
            <a:r>
              <a:rPr lang="ru-RU" dirty="0" err="1"/>
              <a:t>адрестерін</a:t>
            </a:r>
            <a:r>
              <a:rPr lang="ru-RU" dirty="0"/>
              <a:t> </a:t>
            </a:r>
            <a:r>
              <a:rPr lang="ru-RU" dirty="0" err="1"/>
              <a:t>басқару</a:t>
            </a:r>
            <a:endParaRPr lang="ru-RU" dirty="0"/>
          </a:p>
          <a:p>
            <a:pPr lvl="1"/>
            <a:r>
              <a:rPr lang="ru-RU" dirty="0" err="1"/>
              <a:t>Интернеттегі</a:t>
            </a:r>
            <a:r>
              <a:rPr lang="ru-RU" dirty="0"/>
              <a:t> </a:t>
            </a:r>
            <a:r>
              <a:rPr lang="ru-RU" dirty="0" err="1"/>
              <a:t>өкілетті</a:t>
            </a:r>
            <a:r>
              <a:rPr lang="ru-RU" dirty="0"/>
              <a:t> </a:t>
            </a:r>
            <a:r>
              <a:rPr lang="ru-RU" dirty="0" err="1"/>
              <a:t>нөмірлерді</a:t>
            </a:r>
            <a:r>
              <a:rPr lang="ru-RU" dirty="0"/>
              <a:t> </a:t>
            </a:r>
            <a:r>
              <a:rPr lang="ru-RU" dirty="0" err="1"/>
              <a:t>басқару</a:t>
            </a:r>
            <a:r>
              <a:rPr lang="ru-RU" dirty="0"/>
              <a:t> (</a:t>
            </a:r>
            <a:r>
              <a:rPr lang="en-US" dirty="0"/>
              <a:t>IANA)</a:t>
            </a:r>
          </a:p>
          <a:p>
            <a:pPr lvl="1"/>
            <a:r>
              <a:rPr lang="ru-RU" dirty="0" err="1"/>
              <a:t>Қайталанбау</a:t>
            </a:r>
            <a:r>
              <a:rPr lang="ru-RU" dirty="0"/>
              <a:t> </a:t>
            </a:r>
            <a:r>
              <a:rPr lang="ru-RU" dirty="0" err="1"/>
              <a:t>үшін</a:t>
            </a:r>
            <a:r>
              <a:rPr lang="ru-RU" dirty="0"/>
              <a:t> </a:t>
            </a:r>
            <a:r>
              <a:rPr lang="en-US" dirty="0"/>
              <a:t>IP-</a:t>
            </a:r>
            <a:r>
              <a:rPr lang="ru-RU" dirty="0" err="1"/>
              <a:t>адрестерді</a:t>
            </a:r>
            <a:r>
              <a:rPr lang="ru-RU" dirty="0"/>
              <a:t> </a:t>
            </a:r>
            <a:r>
              <a:rPr lang="ru-RU" dirty="0" err="1"/>
              <a:t>бөледі</a:t>
            </a:r>
            <a:r>
              <a:rPr lang="ru-RU" dirty="0"/>
              <a:t>. </a:t>
            </a:r>
          </a:p>
          <a:p>
            <a:pPr lvl="1"/>
            <a:r>
              <a:rPr lang="en-US" dirty="0"/>
              <a:t>IP-</a:t>
            </a:r>
            <a:r>
              <a:rPr lang="ru-RU" dirty="0" err="1"/>
              <a:t>адрестердің</a:t>
            </a:r>
            <a:r>
              <a:rPr lang="ru-RU" dirty="0"/>
              <a:t> </a:t>
            </a:r>
            <a:r>
              <a:rPr lang="ru-RU" dirty="0" err="1"/>
              <a:t>блоктарын</a:t>
            </a:r>
            <a:r>
              <a:rPr lang="ru-RU" dirty="0"/>
              <a:t> бес </a:t>
            </a:r>
            <a:r>
              <a:rPr lang="ru-RU" dirty="0" err="1"/>
              <a:t>өңірлік</a:t>
            </a:r>
            <a:r>
              <a:rPr lang="ru-RU" dirty="0"/>
              <a:t> интернет-</a:t>
            </a:r>
            <a:r>
              <a:rPr lang="ru-RU" dirty="0" err="1"/>
              <a:t>тізілімдердің</a:t>
            </a:r>
            <a:r>
              <a:rPr lang="ru-RU" dirty="0"/>
              <a:t> </a:t>
            </a:r>
            <a:r>
              <a:rPr lang="ru-RU" dirty="0" err="1"/>
              <a:t>біріне</a:t>
            </a:r>
            <a:r>
              <a:rPr lang="ru-RU" dirty="0"/>
              <a:t> (</a:t>
            </a:r>
            <a:r>
              <a:rPr lang="en-US" dirty="0"/>
              <a:t>RIR) </a:t>
            </a:r>
            <a:r>
              <a:rPr lang="ru-RU" dirty="0" err="1"/>
              <a:t>бөледі</a:t>
            </a:r>
            <a:r>
              <a:rPr lang="ru-RU" dirty="0"/>
              <a:t>. </a:t>
            </a:r>
          </a:p>
          <a:p>
            <a:pPr lvl="1"/>
            <a:r>
              <a:rPr lang="ru-RU" dirty="0"/>
              <a:t>Интернет-</a:t>
            </a:r>
            <a:r>
              <a:rPr lang="ru-RU" dirty="0" err="1"/>
              <a:t>провайдерлер</a:t>
            </a:r>
            <a:endParaRPr lang="ru-RU" dirty="0"/>
          </a:p>
          <a:p>
            <a:pPr lvl="1"/>
            <a:r>
              <a:rPr lang="ru-RU" dirty="0" err="1"/>
              <a:t>Өз</a:t>
            </a:r>
            <a:r>
              <a:rPr lang="ru-RU" dirty="0"/>
              <a:t> </a:t>
            </a:r>
            <a:r>
              <a:rPr lang="ru-RU" dirty="0" err="1"/>
              <a:t>географиялық</a:t>
            </a:r>
            <a:r>
              <a:rPr lang="ru-RU" dirty="0"/>
              <a:t> </a:t>
            </a:r>
            <a:r>
              <a:rPr lang="ru-RU" dirty="0" err="1"/>
              <a:t>аймағында</a:t>
            </a:r>
            <a:r>
              <a:rPr lang="ru-RU" dirty="0"/>
              <a:t> </a:t>
            </a:r>
            <a:r>
              <a:rPr lang="en-US" dirty="0" err="1"/>
              <a:t>rir</a:t>
            </a:r>
            <a:r>
              <a:rPr lang="en-US" dirty="0"/>
              <a:t> IP </a:t>
            </a:r>
            <a:r>
              <a:rPr lang="ru-RU" dirty="0" err="1"/>
              <a:t>мекенжай</a:t>
            </a:r>
            <a:r>
              <a:rPr lang="ru-RU" dirty="0"/>
              <a:t> </a:t>
            </a:r>
            <a:r>
              <a:rPr lang="ru-RU" dirty="0" err="1"/>
              <a:t>блоктарын</a:t>
            </a:r>
            <a:r>
              <a:rPr lang="ru-RU" dirty="0"/>
              <a:t> </a:t>
            </a:r>
            <a:r>
              <a:rPr lang="ru-RU" dirty="0" err="1"/>
              <a:t>алыңыз</a:t>
            </a:r>
            <a:r>
              <a:rPr lang="ru-RU" dirty="0"/>
              <a:t>.</a:t>
            </a:r>
          </a:p>
          <a:p>
            <a:pPr lvl="1"/>
            <a:r>
              <a:rPr lang="ru-RU" dirty="0" err="1"/>
              <a:t>Клиенттер</a:t>
            </a:r>
            <a:r>
              <a:rPr lang="ru-RU" dirty="0"/>
              <a:t> </a:t>
            </a:r>
            <a:r>
              <a:rPr lang="ru-RU" dirty="0" err="1"/>
              <a:t>желісінде</a:t>
            </a:r>
            <a:r>
              <a:rPr lang="ru-RU" dirty="0"/>
              <a:t> </a:t>
            </a:r>
            <a:r>
              <a:rPr lang="en-US" dirty="0"/>
              <a:t>IP-</a:t>
            </a:r>
            <a:r>
              <a:rPr lang="ru-RU" dirty="0" err="1"/>
              <a:t>адрестерді</a:t>
            </a:r>
            <a:r>
              <a:rPr lang="ru-RU" dirty="0"/>
              <a:t> </a:t>
            </a:r>
            <a:r>
              <a:rPr lang="ru-RU" dirty="0" err="1"/>
              <a:t>басқару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тағайындау</a:t>
            </a:r>
            <a:endParaRPr lang="ru-RU" dirty="0"/>
          </a:p>
          <a:p>
            <a:pPr lvl="1"/>
            <a:r>
              <a:rPr lang="ru-RU" dirty="0"/>
              <a:t>Трафик </a:t>
            </a:r>
            <a:r>
              <a:rPr lang="ru-RU" dirty="0" err="1"/>
              <a:t>қайда</a:t>
            </a:r>
            <a:r>
              <a:rPr lang="ru-RU" dirty="0"/>
              <a:t> </a:t>
            </a:r>
            <a:r>
              <a:rPr lang="ru-RU" dirty="0" err="1"/>
              <a:t>жіберілетінін</a:t>
            </a:r>
            <a:r>
              <a:rPr lang="ru-RU" dirty="0"/>
              <a:t> </a:t>
            </a:r>
            <a:r>
              <a:rPr lang="ru-RU" dirty="0" err="1"/>
              <a:t>анықтаңыз</a:t>
            </a:r>
            <a:endParaRPr lang="en-US" dirty="0"/>
          </a:p>
        </p:txBody>
      </p:sp>
      <p:sp>
        <p:nvSpPr>
          <p:cNvPr id="21505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k-KZ" dirty="0"/>
              <a:t>Мәліметтердің берілуі</a:t>
            </a:r>
            <a:endParaRPr lang="en-US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2194" y="1133398"/>
            <a:ext cx="3411806" cy="245191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3978" y="3992880"/>
            <a:ext cx="3530022" cy="2865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2919005"/>
      </p:ext>
    </p:extLst>
  </p:cSld>
  <p:clrMapOvr>
    <a:masterClrMapping/>
  </p:clrMapOvr>
  <p:transition spd="med">
    <p:wipe dir="r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82296" y="1173345"/>
            <a:ext cx="8388999" cy="4276479"/>
          </a:xfrm>
        </p:spPr>
        <p:txBody>
          <a:bodyPr>
            <a:normAutofit fontScale="92500"/>
          </a:bodyPr>
          <a:lstStyle/>
          <a:p>
            <a:pPr marL="365760" lvl="1" indent="-256032">
              <a:spcBef>
                <a:spcPts val="400"/>
              </a:spcBef>
              <a:buSzPct val="68000"/>
              <a:buFont typeface="Wingdings 3"/>
              <a:buChar char=""/>
            </a:pPr>
            <a:r>
              <a:rPr lang="ru-RU" dirty="0" err="1"/>
              <a:t>Қозғалыстағы</a:t>
            </a:r>
            <a:r>
              <a:rPr lang="ru-RU" dirty="0"/>
              <a:t> </a:t>
            </a:r>
            <a:r>
              <a:rPr lang="ru-RU" dirty="0" err="1"/>
              <a:t>деректер</a:t>
            </a:r>
            <a:endParaRPr lang="ru-RU" dirty="0"/>
          </a:p>
          <a:p>
            <a:pPr marL="365760" lvl="1" indent="-256032">
              <a:spcBef>
                <a:spcPts val="400"/>
              </a:spcBef>
              <a:buSzPct val="68000"/>
              <a:buFont typeface="Wingdings 3"/>
              <a:buChar char=""/>
            </a:pPr>
            <a:r>
              <a:rPr lang="ru-RU" dirty="0" err="1"/>
              <a:t>Тыныштық</a:t>
            </a:r>
            <a:r>
              <a:rPr lang="ru-RU" dirty="0"/>
              <a:t>-коллекция </a:t>
            </a:r>
            <a:r>
              <a:rPr lang="ru-RU" dirty="0" err="1"/>
              <a:t>күйіндегі</a:t>
            </a:r>
            <a:r>
              <a:rPr lang="ru-RU" dirty="0"/>
              <a:t> </a:t>
            </a:r>
            <a:r>
              <a:rPr lang="ru-RU" dirty="0" err="1"/>
              <a:t>деректер</a:t>
            </a:r>
            <a:r>
              <a:rPr lang="ru-RU" dirty="0"/>
              <a:t>, </a:t>
            </a:r>
            <a:r>
              <a:rPr lang="ru-RU" dirty="0" err="1"/>
              <a:t>статистикалық</a:t>
            </a:r>
            <a:r>
              <a:rPr lang="ru-RU" dirty="0"/>
              <a:t> </a:t>
            </a:r>
            <a:r>
              <a:rPr lang="ru-RU" dirty="0" err="1"/>
              <a:t>деректер</a:t>
            </a:r>
            <a:endParaRPr lang="ru-RU" dirty="0"/>
          </a:p>
          <a:p>
            <a:pPr marL="365760" lvl="1" indent="-256032">
              <a:spcBef>
                <a:spcPts val="400"/>
              </a:spcBef>
              <a:buSzPct val="68000"/>
              <a:buFont typeface="Wingdings 3"/>
              <a:buChar char=""/>
            </a:pPr>
            <a:r>
              <a:rPr lang="ru-RU" dirty="0" err="1"/>
              <a:t>Қозғалыстағы</a:t>
            </a:r>
            <a:r>
              <a:rPr lang="ru-RU" dirty="0"/>
              <a:t> </a:t>
            </a:r>
            <a:r>
              <a:rPr lang="ru-RU" dirty="0" err="1"/>
              <a:t>деректер</a:t>
            </a:r>
            <a:r>
              <a:rPr lang="ru-RU" dirty="0"/>
              <a:t>. </a:t>
            </a:r>
            <a:r>
              <a:rPr lang="ru-RU" dirty="0" err="1"/>
              <a:t>Интернеттегі</a:t>
            </a:r>
            <a:r>
              <a:rPr lang="ru-RU" dirty="0"/>
              <a:t> </a:t>
            </a:r>
            <a:r>
              <a:rPr lang="ru-RU" dirty="0" err="1"/>
              <a:t>құрылғылар</a:t>
            </a:r>
            <a:r>
              <a:rPr lang="ru-RU" dirty="0"/>
              <a:t>, </a:t>
            </a:r>
            <a:r>
              <a:rPr lang="ru-RU" dirty="0" err="1"/>
              <a:t>датчиктер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бейне</a:t>
            </a:r>
            <a:r>
              <a:rPr lang="ru-RU" dirty="0"/>
              <a:t> </a:t>
            </a:r>
            <a:r>
              <a:rPr lang="ru-RU" dirty="0" err="1"/>
              <a:t>заттар</a:t>
            </a:r>
            <a:r>
              <a:rPr lang="ru-RU" dirty="0"/>
              <a:t> </a:t>
            </a:r>
            <a:r>
              <a:rPr lang="ru-RU" dirty="0" err="1"/>
              <a:t>үнемі</a:t>
            </a:r>
            <a:r>
              <a:rPr lang="ru-RU" dirty="0"/>
              <a:t> </a:t>
            </a:r>
            <a:r>
              <a:rPr lang="ru-RU" dirty="0" err="1"/>
              <a:t>жаңа</a:t>
            </a:r>
            <a:r>
              <a:rPr lang="ru-RU" dirty="0"/>
              <a:t> </a:t>
            </a:r>
            <a:r>
              <a:rPr lang="ru-RU" dirty="0" err="1"/>
              <a:t>деректер</a:t>
            </a:r>
            <a:r>
              <a:rPr lang="ru-RU" dirty="0"/>
              <a:t> </a:t>
            </a:r>
            <a:r>
              <a:rPr lang="ru-RU" dirty="0" err="1"/>
              <a:t>көзі</a:t>
            </a:r>
            <a:r>
              <a:rPr lang="ru-RU" dirty="0"/>
              <a:t> </a:t>
            </a:r>
            <a:r>
              <a:rPr lang="ru-RU" dirty="0" err="1"/>
              <a:t>болып</a:t>
            </a:r>
            <a:r>
              <a:rPr lang="ru-RU" dirty="0"/>
              <a:t> </a:t>
            </a:r>
            <a:r>
              <a:rPr lang="ru-RU" dirty="0" err="1"/>
              <a:t>табылады</a:t>
            </a:r>
            <a:r>
              <a:rPr lang="ru-RU" dirty="0"/>
              <a:t>. </a:t>
            </a:r>
            <a:r>
              <a:rPr lang="ru-RU" dirty="0" err="1"/>
              <a:t>Бұл</a:t>
            </a:r>
            <a:r>
              <a:rPr lang="ru-RU" dirty="0"/>
              <a:t> </a:t>
            </a:r>
            <a:r>
              <a:rPr lang="ru-RU" dirty="0" err="1"/>
              <a:t>деректер</a:t>
            </a:r>
            <a:r>
              <a:rPr lang="ru-RU" dirty="0"/>
              <a:t> </a:t>
            </a:r>
            <a:r>
              <a:rPr lang="ru-RU" dirty="0" err="1"/>
              <a:t>нақты</a:t>
            </a:r>
            <a:r>
              <a:rPr lang="ru-RU" dirty="0"/>
              <a:t> </a:t>
            </a:r>
            <a:r>
              <a:rPr lang="ru-RU" dirty="0" err="1"/>
              <a:t>уақыт</a:t>
            </a:r>
            <a:r>
              <a:rPr lang="ru-RU" dirty="0"/>
              <a:t> </a:t>
            </a:r>
            <a:r>
              <a:rPr lang="ru-RU" dirty="0" err="1"/>
              <a:t>режимінде</a:t>
            </a:r>
            <a:r>
              <a:rPr lang="ru-RU" dirty="0"/>
              <a:t> </a:t>
            </a:r>
            <a:r>
              <a:rPr lang="ru-RU" dirty="0" err="1"/>
              <a:t>өзара</a:t>
            </a:r>
            <a:r>
              <a:rPr lang="ru-RU" dirty="0"/>
              <a:t> </a:t>
            </a:r>
            <a:r>
              <a:rPr lang="ru-RU" dirty="0" err="1"/>
              <a:t>әрекеттескенше</a:t>
            </a:r>
            <a:r>
              <a:rPr lang="ru-RU" dirty="0"/>
              <a:t> </a:t>
            </a:r>
            <a:r>
              <a:rPr lang="ru-RU" dirty="0" err="1"/>
              <a:t>барынша</a:t>
            </a:r>
            <a:r>
              <a:rPr lang="ru-RU" dirty="0"/>
              <a:t> </a:t>
            </a:r>
            <a:r>
              <a:rPr lang="ru-RU" dirty="0" err="1"/>
              <a:t>мәнді</a:t>
            </a:r>
            <a:r>
              <a:rPr lang="ru-RU" dirty="0"/>
              <a:t> </a:t>
            </a:r>
            <a:r>
              <a:rPr lang="ru-RU" dirty="0" err="1"/>
              <a:t>қамтамасыз</a:t>
            </a:r>
            <a:r>
              <a:rPr lang="ru-RU" dirty="0"/>
              <a:t> </a:t>
            </a:r>
            <a:r>
              <a:rPr lang="ru-RU" dirty="0" err="1"/>
              <a:t>етеді</a:t>
            </a:r>
            <a:r>
              <a:rPr lang="ru-RU" dirty="0"/>
              <a:t>.</a:t>
            </a:r>
          </a:p>
          <a:p>
            <a:pPr marL="365760" lvl="1" indent="-256032">
              <a:spcBef>
                <a:spcPts val="400"/>
              </a:spcBef>
              <a:buSzPct val="68000"/>
              <a:buFont typeface="Wingdings 3"/>
              <a:buChar char=""/>
            </a:pPr>
            <a:r>
              <a:rPr lang="ru-RU" dirty="0" err="1"/>
              <a:t>Үлкен</a:t>
            </a:r>
            <a:r>
              <a:rPr lang="ru-RU" dirty="0"/>
              <a:t> </a:t>
            </a:r>
            <a:r>
              <a:rPr lang="ru-RU" dirty="0" err="1"/>
              <a:t>деректерді</a:t>
            </a:r>
            <a:r>
              <a:rPr lang="ru-RU" dirty="0"/>
              <a:t> </a:t>
            </a:r>
            <a:r>
              <a:rPr lang="ru-RU" dirty="0" err="1"/>
              <a:t>басқару</a:t>
            </a:r>
            <a:endParaRPr lang="ru-RU" dirty="0"/>
          </a:p>
          <a:p>
            <a:pPr marL="365760" lvl="1" indent="-256032">
              <a:spcBef>
                <a:spcPts val="400"/>
              </a:spcBef>
              <a:buSzPct val="68000"/>
              <a:buFont typeface="Wingdings 3"/>
              <a:buChar char=""/>
            </a:pPr>
            <a:r>
              <a:rPr lang="ru-RU" dirty="0" err="1"/>
              <a:t>Көлемі-тасымалданатын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сақталатын</a:t>
            </a:r>
            <a:r>
              <a:rPr lang="ru-RU" dirty="0"/>
              <a:t> </a:t>
            </a:r>
            <a:r>
              <a:rPr lang="ru-RU" dirty="0" err="1"/>
              <a:t>деректер</a:t>
            </a:r>
            <a:r>
              <a:rPr lang="ru-RU" dirty="0"/>
              <a:t> </a:t>
            </a:r>
            <a:r>
              <a:rPr lang="ru-RU" dirty="0" err="1"/>
              <a:t>көлемі</a:t>
            </a:r>
            <a:endParaRPr lang="ru-RU" dirty="0"/>
          </a:p>
          <a:p>
            <a:pPr marL="365760" lvl="1" indent="-256032">
              <a:spcBef>
                <a:spcPts val="400"/>
              </a:spcBef>
              <a:buSzPct val="68000"/>
              <a:buFont typeface="Wingdings 3"/>
              <a:buChar char=""/>
            </a:pPr>
            <a:r>
              <a:rPr lang="ru-RU" dirty="0" err="1"/>
              <a:t>Алуан-деректер</a:t>
            </a:r>
            <a:r>
              <a:rPr lang="ru-RU" dirty="0"/>
              <a:t> </a:t>
            </a:r>
            <a:r>
              <a:rPr lang="ru-RU" dirty="0" err="1"/>
              <a:t>түрі</a:t>
            </a:r>
            <a:endParaRPr lang="ru-RU" dirty="0"/>
          </a:p>
          <a:p>
            <a:pPr marL="365760" lvl="1" indent="-256032">
              <a:spcBef>
                <a:spcPts val="400"/>
              </a:spcBef>
              <a:buSzPct val="68000"/>
              <a:buFont typeface="Wingdings 3"/>
              <a:buChar char=""/>
            </a:pPr>
            <a:r>
              <a:rPr lang="ru-RU" dirty="0" err="1"/>
              <a:t>Жылдамдық-деректер</a:t>
            </a:r>
            <a:r>
              <a:rPr lang="ru-RU" dirty="0"/>
              <a:t> </a:t>
            </a:r>
            <a:r>
              <a:rPr lang="ru-RU" dirty="0" err="1"/>
              <a:t>жылдамдығы</a:t>
            </a:r>
            <a:endParaRPr lang="ru-RU" dirty="0"/>
          </a:p>
        </p:txBody>
      </p:sp>
      <p:sp>
        <p:nvSpPr>
          <p:cNvPr id="21505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err="1"/>
              <a:t>Үлкен</a:t>
            </a:r>
            <a:r>
              <a:rPr lang="ru-RU" dirty="0"/>
              <a:t> </a:t>
            </a:r>
            <a:r>
              <a:rPr lang="ru-RU" dirty="0" err="1"/>
              <a:t>деректер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906112" y="4607290"/>
            <a:ext cx="4237888" cy="22507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4948538"/>
      </p:ext>
    </p:extLst>
  </p:cSld>
  <p:clrMapOvr>
    <a:masterClrMapping/>
  </p:clrMapOvr>
  <p:transition spd="med">
    <p:wipe dir="r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2"/>
          <p:cNvSpPr>
            <a:spLocks noGrp="1" noChangeArrowheads="1"/>
          </p:cNvSpPr>
          <p:nvPr>
            <p:ph type="title"/>
          </p:nvPr>
        </p:nvSpPr>
        <p:spPr>
          <a:xfrm>
            <a:off x="501721" y="0"/>
            <a:ext cx="8229600" cy="804354"/>
          </a:xfrm>
        </p:spPr>
        <p:txBody>
          <a:bodyPr>
            <a:normAutofit/>
          </a:bodyPr>
          <a:lstStyle/>
          <a:p>
            <a:r>
              <a:rPr lang="kk-KZ" dirty="0"/>
              <a:t>Үлкен деректер</a:t>
            </a:r>
            <a:endParaRPr lang="en-US" dirty="0"/>
          </a:p>
        </p:txBody>
      </p:sp>
      <p:sp>
        <p:nvSpPr>
          <p:cNvPr id="7" name="Content Placeholder 1"/>
          <p:cNvSpPr txBox="1">
            <a:spLocks/>
          </p:cNvSpPr>
          <p:nvPr/>
        </p:nvSpPr>
        <p:spPr bwMode="auto">
          <a:xfrm>
            <a:off x="0" y="808770"/>
            <a:ext cx="8772157" cy="5902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82124" tIns="41061" rIns="82124" bIns="41061" numCol="1" anchor="t" anchorCtr="0" compatLnSpc="1">
            <a:prstTxWarp prst="textNoShape">
              <a:avLst/>
            </a:prstTxWarp>
            <a:normAutofit fontScale="32500" lnSpcReduction="20000"/>
          </a:bodyPr>
          <a:lstStyle>
            <a:lvl1pPr marL="236538" indent="-236538" algn="l" defTabSz="814388" rtl="0" eaLnBrk="0" fontAlgn="base" hangingPunct="0">
              <a:lnSpc>
                <a:spcPct val="95000"/>
              </a:lnSpc>
              <a:spcBef>
                <a:spcPct val="50000"/>
              </a:spcBef>
              <a:spcAft>
                <a:spcPct val="0"/>
              </a:spcAft>
              <a:buClr>
                <a:srgbClr val="708CA1"/>
              </a:buClr>
              <a:buFont typeface="Wingdings" charset="0"/>
              <a:buChar char="§"/>
              <a:defRPr sz="2400">
                <a:solidFill>
                  <a:schemeClr val="tx1"/>
                </a:solidFill>
                <a:latin typeface="+mn-lt"/>
                <a:ea typeface="ＭＳ Ｐゴシック" charset="0"/>
                <a:cs typeface="ＭＳ Ｐゴシック" charset="0"/>
              </a:defRPr>
            </a:lvl1pPr>
            <a:lvl2pPr marL="457200" indent="-228600" algn="l" defTabSz="814388" rtl="0" eaLnBrk="0" fontAlgn="base" hangingPunct="0">
              <a:lnSpc>
                <a:spcPct val="95000"/>
              </a:lnSpc>
              <a:spcBef>
                <a:spcPct val="35000"/>
              </a:spcBef>
              <a:spcAft>
                <a:spcPct val="0"/>
              </a:spcAft>
              <a:buClr>
                <a:srgbClr val="708CA1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+mn-lt"/>
                <a:ea typeface="ＭＳ Ｐゴシック" charset="0"/>
              </a:defRPr>
            </a:lvl2pPr>
            <a:lvl3pPr marL="914400" indent="-225425" algn="l" defTabSz="814388" rtl="0" eaLnBrk="0" fontAlgn="base" hangingPunct="0">
              <a:lnSpc>
                <a:spcPct val="95000"/>
              </a:lnSpc>
              <a:spcBef>
                <a:spcPct val="35000"/>
              </a:spcBef>
              <a:spcAft>
                <a:spcPct val="0"/>
              </a:spcAft>
              <a:buClr>
                <a:srgbClr val="708CA1"/>
              </a:buClr>
              <a:buSzPct val="75000"/>
              <a:buFont typeface="Courier New" panose="02070309020205020404" pitchFamily="49" charset="0"/>
              <a:buChar char="o"/>
              <a:defRPr sz="2000">
                <a:solidFill>
                  <a:schemeClr val="tx1"/>
                </a:solidFill>
                <a:latin typeface="+mn-lt"/>
                <a:ea typeface="ＭＳ Ｐゴシック" charset="0"/>
              </a:defRPr>
            </a:lvl3pPr>
            <a:lvl4pPr marL="1254125" indent="117475" algn="l" defTabSz="814388" rtl="0" eaLnBrk="0" fontAlgn="base" hangingPunct="0">
              <a:lnSpc>
                <a:spcPct val="95000"/>
              </a:lnSpc>
              <a:spcBef>
                <a:spcPct val="35000"/>
              </a:spcBef>
              <a:spcAft>
                <a:spcPct val="0"/>
              </a:spcAft>
              <a:buClr>
                <a:srgbClr val="708CA1"/>
              </a:buClr>
              <a:defRPr sz="2000">
                <a:solidFill>
                  <a:schemeClr val="tx1"/>
                </a:solidFill>
                <a:latin typeface="+mn-lt"/>
                <a:ea typeface="ＭＳ Ｐゴシック" charset="0"/>
              </a:defRPr>
            </a:lvl4pPr>
            <a:lvl5pPr marL="1604963" indent="223838" algn="l" defTabSz="814388" rtl="0" eaLnBrk="0" fontAlgn="base" hangingPunct="0">
              <a:lnSpc>
                <a:spcPct val="95000"/>
              </a:lnSpc>
              <a:spcBef>
                <a:spcPct val="35000"/>
              </a:spcBef>
              <a:spcAft>
                <a:spcPct val="0"/>
              </a:spcAft>
              <a:buClr>
                <a:srgbClr val="708CA1"/>
              </a:buClr>
              <a:defRPr sz="2000">
                <a:solidFill>
                  <a:schemeClr val="tx1"/>
                </a:solidFill>
                <a:latin typeface="+mn-lt"/>
                <a:ea typeface="ＭＳ Ｐゴシック" charset="0"/>
              </a:defRPr>
            </a:lvl5pPr>
            <a:lvl6pPr marL="2062163" algn="l" defTabSz="814388" rtl="0" eaLnBrk="1" fontAlgn="base" hangingPunct="1">
              <a:lnSpc>
                <a:spcPct val="95000"/>
              </a:lnSpc>
              <a:spcBef>
                <a:spcPct val="35000"/>
              </a:spcBef>
              <a:spcAft>
                <a:spcPct val="0"/>
              </a:spcAft>
              <a:buClr>
                <a:srgbClr val="708CA1"/>
              </a:buClr>
              <a:defRPr sz="2000">
                <a:solidFill>
                  <a:schemeClr val="tx1"/>
                </a:solidFill>
                <a:latin typeface="+mn-lt"/>
              </a:defRPr>
            </a:lvl6pPr>
            <a:lvl7pPr marL="2519363" algn="l" defTabSz="814388" rtl="0" eaLnBrk="1" fontAlgn="base" hangingPunct="1">
              <a:lnSpc>
                <a:spcPct val="95000"/>
              </a:lnSpc>
              <a:spcBef>
                <a:spcPct val="35000"/>
              </a:spcBef>
              <a:spcAft>
                <a:spcPct val="0"/>
              </a:spcAft>
              <a:buClr>
                <a:srgbClr val="708CA1"/>
              </a:buClr>
              <a:defRPr sz="2000">
                <a:solidFill>
                  <a:schemeClr val="tx1"/>
                </a:solidFill>
                <a:latin typeface="+mn-lt"/>
              </a:defRPr>
            </a:lvl7pPr>
            <a:lvl8pPr marL="2976563" algn="l" defTabSz="814388" rtl="0" eaLnBrk="1" fontAlgn="base" hangingPunct="1">
              <a:lnSpc>
                <a:spcPct val="95000"/>
              </a:lnSpc>
              <a:spcBef>
                <a:spcPct val="35000"/>
              </a:spcBef>
              <a:spcAft>
                <a:spcPct val="0"/>
              </a:spcAft>
              <a:buClr>
                <a:srgbClr val="708CA1"/>
              </a:buClr>
              <a:defRPr sz="2000">
                <a:solidFill>
                  <a:schemeClr val="tx1"/>
                </a:solidFill>
                <a:latin typeface="+mn-lt"/>
              </a:defRPr>
            </a:lvl8pPr>
            <a:lvl9pPr marL="3433763" algn="l" defTabSz="814388" rtl="0" eaLnBrk="1" fontAlgn="base" hangingPunct="1">
              <a:lnSpc>
                <a:spcPct val="95000"/>
              </a:lnSpc>
              <a:spcBef>
                <a:spcPct val="35000"/>
              </a:spcBef>
              <a:spcAft>
                <a:spcPct val="0"/>
              </a:spcAft>
              <a:buClr>
                <a:srgbClr val="708CA1"/>
              </a:buClr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ru-RU"/>
              <a:t>Үлкен</a:t>
            </a:r>
            <a:r>
              <a:rPr lang="ru-RU" dirty="0"/>
              <a:t> </a:t>
            </a:r>
            <a:r>
              <a:rPr lang="ru-RU" dirty="0" err="1"/>
              <a:t>деректерді</a:t>
            </a:r>
            <a:r>
              <a:rPr lang="ru-RU" dirty="0"/>
              <a:t> </a:t>
            </a:r>
            <a:r>
              <a:rPr lang="ru-RU" dirty="0" err="1"/>
              <a:t>талдау</a:t>
            </a:r>
            <a:endParaRPr lang="ru-RU" dirty="0"/>
          </a:p>
          <a:p>
            <a:r>
              <a:rPr lang="ru-RU" dirty="0" err="1"/>
              <a:t>Зерттеу</a:t>
            </a:r>
            <a:r>
              <a:rPr lang="ru-RU" dirty="0"/>
              <a:t> </a:t>
            </a:r>
            <a:r>
              <a:rPr lang="ru-RU" dirty="0" err="1"/>
              <a:t>үшін</a:t>
            </a:r>
            <a:r>
              <a:rPr lang="ru-RU" dirty="0"/>
              <a:t> </a:t>
            </a:r>
            <a:r>
              <a:rPr lang="ru-RU" dirty="0" err="1"/>
              <a:t>ауқымды</a:t>
            </a:r>
            <a:r>
              <a:rPr lang="ru-RU" dirty="0"/>
              <a:t> </a:t>
            </a:r>
            <a:r>
              <a:rPr lang="ru-RU" dirty="0" err="1"/>
              <a:t>деректер</a:t>
            </a:r>
            <a:r>
              <a:rPr lang="ru-RU" dirty="0"/>
              <a:t> </a:t>
            </a:r>
            <a:r>
              <a:rPr lang="ru-RU" dirty="0" err="1"/>
              <a:t>қоймаларын</a:t>
            </a:r>
            <a:r>
              <a:rPr lang="ru-RU" dirty="0"/>
              <a:t> </a:t>
            </a:r>
            <a:r>
              <a:rPr lang="ru-RU" dirty="0" err="1"/>
              <a:t>жинау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талдау</a:t>
            </a:r>
            <a:endParaRPr lang="ru-RU" dirty="0"/>
          </a:p>
          <a:p>
            <a:r>
              <a:rPr lang="ru-RU" dirty="0" err="1"/>
              <a:t>Қанша</a:t>
            </a:r>
            <a:r>
              <a:rPr lang="ru-RU" dirty="0"/>
              <a:t> </a:t>
            </a:r>
            <a:r>
              <a:rPr lang="ru-RU" dirty="0" err="1"/>
              <a:t>деректер</a:t>
            </a:r>
            <a:r>
              <a:rPr lang="ru-RU" dirty="0"/>
              <a:t> </a:t>
            </a:r>
            <a:r>
              <a:rPr lang="ru-RU" dirty="0" err="1"/>
              <a:t>жасалады</a:t>
            </a:r>
            <a:endParaRPr lang="ru-RU" dirty="0"/>
          </a:p>
          <a:p>
            <a:r>
              <a:rPr lang="ru-RU" dirty="0" err="1"/>
              <a:t>Бұл</a:t>
            </a:r>
            <a:r>
              <a:rPr lang="ru-RU" dirty="0"/>
              <a:t> </a:t>
            </a:r>
            <a:r>
              <a:rPr lang="ru-RU" dirty="0" err="1"/>
              <a:t>деректер</a:t>
            </a:r>
            <a:r>
              <a:rPr lang="ru-RU" dirty="0"/>
              <a:t> </a:t>
            </a:r>
            <a:r>
              <a:rPr lang="ru-RU" dirty="0" err="1"/>
              <a:t>ұйым</a:t>
            </a:r>
            <a:r>
              <a:rPr lang="ru-RU" dirty="0"/>
              <a:t> </a:t>
            </a:r>
            <a:r>
              <a:rPr lang="ru-RU" dirty="0" err="1"/>
              <a:t>үшін</a:t>
            </a:r>
            <a:r>
              <a:rPr lang="ru-RU" dirty="0"/>
              <a:t> актив </a:t>
            </a:r>
            <a:r>
              <a:rPr lang="ru-RU" dirty="0" err="1"/>
              <a:t>ретінде</a:t>
            </a:r>
            <a:r>
              <a:rPr lang="ru-RU" dirty="0"/>
              <a:t> </a:t>
            </a:r>
            <a:r>
              <a:rPr lang="ru-RU" dirty="0" err="1"/>
              <a:t>сәйкестендіріледі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басқарылады</a:t>
            </a:r>
            <a:endParaRPr lang="ru-RU" dirty="0"/>
          </a:p>
          <a:p>
            <a:r>
              <a:rPr lang="ru-RU" dirty="0" err="1"/>
              <a:t>Бұл</a:t>
            </a:r>
            <a:r>
              <a:rPr lang="ru-RU" dirty="0"/>
              <a:t> </a:t>
            </a:r>
            <a:r>
              <a:rPr lang="ru-RU" dirty="0" err="1"/>
              <a:t>деректер</a:t>
            </a:r>
            <a:r>
              <a:rPr lang="ru-RU" dirty="0"/>
              <a:t> </a:t>
            </a:r>
            <a:r>
              <a:rPr lang="ru-RU" dirty="0" err="1"/>
              <a:t>пайдалы</a:t>
            </a:r>
            <a:r>
              <a:rPr lang="ru-RU" dirty="0"/>
              <a:t> </a:t>
            </a:r>
            <a:r>
              <a:rPr lang="ru-RU" dirty="0" err="1"/>
              <a:t>ақпаратқа</a:t>
            </a:r>
            <a:r>
              <a:rPr lang="ru-RU" dirty="0"/>
              <a:t> </a:t>
            </a:r>
            <a:r>
              <a:rPr lang="ru-RU" dirty="0" err="1"/>
              <a:t>қалай</a:t>
            </a:r>
            <a:r>
              <a:rPr lang="ru-RU" dirty="0"/>
              <a:t> </a:t>
            </a:r>
            <a:r>
              <a:rPr lang="ru-RU" dirty="0" err="1"/>
              <a:t>айналады</a:t>
            </a:r>
            <a:endParaRPr lang="ru-RU" dirty="0"/>
          </a:p>
          <a:p>
            <a:r>
              <a:rPr lang="ru-RU" dirty="0" err="1"/>
              <a:t>Ұйымдар</a:t>
            </a:r>
            <a:r>
              <a:rPr lang="ru-RU" dirty="0"/>
              <a:t> </a:t>
            </a:r>
            <a:r>
              <a:rPr lang="ru-RU" dirty="0" err="1"/>
              <a:t>бұл</a:t>
            </a:r>
            <a:r>
              <a:rPr lang="ru-RU" dirty="0"/>
              <a:t> </a:t>
            </a:r>
            <a:r>
              <a:rPr lang="ru-RU" dirty="0" err="1"/>
              <a:t>деректерді</a:t>
            </a:r>
            <a:r>
              <a:rPr lang="ru-RU" dirty="0"/>
              <a:t> </a:t>
            </a:r>
            <a:r>
              <a:rPr lang="ru-RU" dirty="0" err="1"/>
              <a:t>шешім</a:t>
            </a:r>
            <a:r>
              <a:rPr lang="ru-RU" dirty="0"/>
              <a:t> </a:t>
            </a:r>
            <a:r>
              <a:rPr lang="ru-RU" dirty="0" err="1"/>
              <a:t>қабылдау</a:t>
            </a:r>
            <a:r>
              <a:rPr lang="ru-RU" dirty="0"/>
              <a:t> </a:t>
            </a:r>
            <a:r>
              <a:rPr lang="ru-RU" dirty="0" err="1"/>
              <a:t>үшін</a:t>
            </a:r>
            <a:r>
              <a:rPr lang="ru-RU" dirty="0"/>
              <a:t> </a:t>
            </a:r>
            <a:r>
              <a:rPr lang="ru-RU" dirty="0" err="1"/>
              <a:t>қалай</a:t>
            </a:r>
            <a:r>
              <a:rPr lang="ru-RU" dirty="0"/>
              <a:t> </a:t>
            </a:r>
            <a:r>
              <a:rPr lang="ru-RU" dirty="0" err="1"/>
              <a:t>пайдаланады</a:t>
            </a:r>
            <a:endParaRPr lang="ru-RU" dirty="0"/>
          </a:p>
          <a:p>
            <a:r>
              <a:rPr lang="ru-RU" dirty="0" err="1"/>
              <a:t>Деректер</a:t>
            </a:r>
            <a:r>
              <a:rPr lang="ru-RU" dirty="0"/>
              <a:t> </a:t>
            </a:r>
            <a:r>
              <a:rPr lang="ru-RU" dirty="0" err="1"/>
              <a:t>көздері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үрдістер</a:t>
            </a:r>
            <a:endParaRPr lang="ru-RU" dirty="0"/>
          </a:p>
          <a:p>
            <a:r>
              <a:rPr lang="ru-RU" dirty="0" err="1"/>
              <a:t>Мобильдік</a:t>
            </a:r>
            <a:r>
              <a:rPr lang="ru-RU" dirty="0"/>
              <a:t> - </a:t>
            </a:r>
            <a:r>
              <a:rPr lang="ru-RU" dirty="0" err="1"/>
              <a:t>мобильді</a:t>
            </a:r>
            <a:r>
              <a:rPr lang="ru-RU" dirty="0"/>
              <a:t> </a:t>
            </a:r>
          </a:p>
          <a:p>
            <a:r>
              <a:rPr lang="ru-RU" dirty="0" err="1"/>
              <a:t>құрылғылар</a:t>
            </a:r>
            <a:r>
              <a:rPr lang="ru-RU" dirty="0"/>
              <a:t>, </a:t>
            </a:r>
            <a:r>
              <a:rPr lang="ru-RU" dirty="0" err="1"/>
              <a:t>оқиғалар</a:t>
            </a:r>
            <a:r>
              <a:rPr lang="ru-RU" dirty="0"/>
              <a:t>, </a:t>
            </a:r>
            <a:r>
              <a:rPr lang="ru-RU" dirty="0" err="1"/>
              <a:t>бірлескен</a:t>
            </a:r>
            <a:r>
              <a:rPr lang="ru-RU" dirty="0"/>
              <a:t> </a:t>
            </a:r>
          </a:p>
          <a:p>
            <a:r>
              <a:rPr lang="ru-RU" dirty="0" err="1"/>
              <a:t>датчиктерді</a:t>
            </a:r>
            <a:r>
              <a:rPr lang="ru-RU" dirty="0"/>
              <a:t> </a:t>
            </a:r>
            <a:r>
              <a:rPr lang="ru-RU" dirty="0" err="1"/>
              <a:t>пайдалану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біріктіру</a:t>
            </a:r>
            <a:endParaRPr lang="ru-RU" dirty="0"/>
          </a:p>
          <a:p>
            <a:r>
              <a:rPr lang="ru-RU" dirty="0" err="1"/>
              <a:t>Деректерге</a:t>
            </a:r>
            <a:r>
              <a:rPr lang="ru-RU" dirty="0"/>
              <a:t> </a:t>
            </a:r>
            <a:r>
              <a:rPr lang="ru-RU" dirty="0" err="1"/>
              <a:t>қол</a:t>
            </a:r>
            <a:r>
              <a:rPr lang="ru-RU" dirty="0"/>
              <a:t> </a:t>
            </a:r>
            <a:r>
              <a:rPr lang="ru-RU" dirty="0" err="1"/>
              <a:t>жеткізу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оларды</a:t>
            </a:r>
            <a:r>
              <a:rPr lang="ru-RU" dirty="0"/>
              <a:t> </a:t>
            </a:r>
            <a:r>
              <a:rPr lang="ru-RU" dirty="0" err="1"/>
              <a:t>тұтыну</a:t>
            </a:r>
            <a:endParaRPr lang="ru-RU" dirty="0"/>
          </a:p>
          <a:p>
            <a:r>
              <a:rPr lang="ru-RU" dirty="0"/>
              <a:t> - Интернет, </a:t>
            </a:r>
            <a:r>
              <a:rPr lang="ru-RU" dirty="0" err="1"/>
              <a:t>өзара</a:t>
            </a:r>
            <a:r>
              <a:rPr lang="ru-RU" dirty="0"/>
              <a:t> </a:t>
            </a:r>
            <a:r>
              <a:rPr lang="ru-RU" dirty="0" err="1"/>
              <a:t>байланысты</a:t>
            </a:r>
            <a:r>
              <a:rPr lang="ru-RU" dirty="0"/>
              <a:t> </a:t>
            </a:r>
            <a:r>
              <a:rPr lang="ru-RU" dirty="0" err="1"/>
              <a:t>жүйелер</a:t>
            </a:r>
            <a:r>
              <a:rPr lang="ru-RU" dirty="0"/>
              <a:t>, </a:t>
            </a:r>
          </a:p>
          <a:p>
            <a:r>
              <a:rPr lang="ru-RU" dirty="0" err="1"/>
              <a:t>әлеуметтік</a:t>
            </a:r>
            <a:r>
              <a:rPr lang="ru-RU" dirty="0"/>
              <a:t> </a:t>
            </a:r>
            <a:r>
              <a:rPr lang="ru-RU" dirty="0" err="1"/>
              <a:t>желілер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кіру</a:t>
            </a:r>
            <a:r>
              <a:rPr lang="ru-RU" dirty="0"/>
              <a:t> </a:t>
            </a:r>
            <a:r>
              <a:rPr lang="ru-RU" dirty="0" err="1"/>
              <a:t>үлгілері</a:t>
            </a:r>
            <a:endParaRPr lang="ru-RU" dirty="0"/>
          </a:p>
          <a:p>
            <a:r>
              <a:rPr lang="ru-RU" dirty="0" err="1"/>
              <a:t>Экожүйелік</a:t>
            </a:r>
            <a:r>
              <a:rPr lang="ru-RU" dirty="0"/>
              <a:t> </a:t>
            </a:r>
            <a:r>
              <a:rPr lang="ru-RU" dirty="0" err="1"/>
              <a:t>мүмкіндіктер</a:t>
            </a:r>
            <a:r>
              <a:rPr lang="ru-RU" dirty="0"/>
              <a:t> – </a:t>
            </a:r>
          </a:p>
          <a:p>
            <a:r>
              <a:rPr lang="ru-RU" dirty="0" err="1"/>
              <a:t>өңдеудегі</a:t>
            </a:r>
            <a:r>
              <a:rPr lang="ru-RU" dirty="0"/>
              <a:t> </a:t>
            </a:r>
            <a:r>
              <a:rPr lang="ru-RU" dirty="0" err="1"/>
              <a:t>елеулі</a:t>
            </a:r>
            <a:r>
              <a:rPr lang="ru-RU" dirty="0"/>
              <a:t> </a:t>
            </a:r>
            <a:r>
              <a:rPr lang="ru-RU" dirty="0" err="1"/>
              <a:t>өзгерістер</a:t>
            </a:r>
            <a:r>
              <a:rPr lang="ru-RU" dirty="0"/>
              <a:t> </a:t>
            </a:r>
          </a:p>
          <a:p>
            <a:r>
              <a:rPr lang="ru-RU" dirty="0" err="1"/>
              <a:t>ақпарат</a:t>
            </a:r>
            <a:r>
              <a:rPr lang="ru-RU" dirty="0"/>
              <a:t>? </a:t>
            </a:r>
            <a:r>
              <a:rPr lang="ru-RU" dirty="0" err="1"/>
              <a:t>моделі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болуы</a:t>
            </a:r>
            <a:r>
              <a:rPr lang="ru-RU" dirty="0"/>
              <a:t> </a:t>
            </a:r>
          </a:p>
          <a:p>
            <a:r>
              <a:rPr lang="ru-RU" dirty="0"/>
              <a:t>"</a:t>
            </a:r>
            <a:r>
              <a:rPr lang="ru-RU" dirty="0" err="1"/>
              <a:t>ашық</a:t>
            </a:r>
            <a:r>
              <a:rPr lang="ru-RU" dirty="0"/>
              <a:t> </a:t>
            </a:r>
            <a:r>
              <a:rPr lang="ru-RU" dirty="0" err="1"/>
              <a:t>бастапқы</a:t>
            </a:r>
            <a:r>
              <a:rPr lang="ru-RU" dirty="0"/>
              <a:t> </a:t>
            </a:r>
            <a:r>
              <a:rPr lang="ru-RU" dirty="0" err="1"/>
              <a:t>орта»Үлкен</a:t>
            </a:r>
            <a:r>
              <a:rPr lang="ru-RU" dirty="0"/>
              <a:t> </a:t>
            </a:r>
            <a:r>
              <a:rPr lang="ru-RU" dirty="0" err="1"/>
              <a:t>деректерді</a:t>
            </a:r>
            <a:r>
              <a:rPr lang="ru-RU" dirty="0"/>
              <a:t> </a:t>
            </a:r>
            <a:r>
              <a:rPr lang="ru-RU" dirty="0" err="1"/>
              <a:t>талдау</a:t>
            </a:r>
            <a:endParaRPr lang="ru-RU" dirty="0"/>
          </a:p>
          <a:p>
            <a:r>
              <a:rPr lang="ru-RU" dirty="0" err="1"/>
              <a:t>Зерттеу</a:t>
            </a:r>
            <a:r>
              <a:rPr lang="ru-RU" dirty="0"/>
              <a:t> </a:t>
            </a:r>
            <a:r>
              <a:rPr lang="ru-RU" dirty="0" err="1"/>
              <a:t>үшін</a:t>
            </a:r>
            <a:r>
              <a:rPr lang="ru-RU" dirty="0"/>
              <a:t> </a:t>
            </a:r>
            <a:r>
              <a:rPr lang="ru-RU" dirty="0" err="1"/>
              <a:t>ауқымды</a:t>
            </a:r>
            <a:r>
              <a:rPr lang="ru-RU" dirty="0"/>
              <a:t> </a:t>
            </a:r>
            <a:r>
              <a:rPr lang="ru-RU" dirty="0" err="1"/>
              <a:t>деректер</a:t>
            </a:r>
            <a:r>
              <a:rPr lang="ru-RU" dirty="0"/>
              <a:t> </a:t>
            </a:r>
            <a:r>
              <a:rPr lang="ru-RU" dirty="0" err="1"/>
              <a:t>қоймаларын</a:t>
            </a:r>
            <a:r>
              <a:rPr lang="ru-RU" dirty="0"/>
              <a:t> </a:t>
            </a:r>
            <a:r>
              <a:rPr lang="ru-RU" dirty="0" err="1"/>
              <a:t>жинау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талдау</a:t>
            </a:r>
            <a:endParaRPr lang="ru-RU" dirty="0"/>
          </a:p>
          <a:p>
            <a:r>
              <a:rPr lang="ru-RU" dirty="0" err="1"/>
              <a:t>Қанша</a:t>
            </a:r>
            <a:r>
              <a:rPr lang="ru-RU" dirty="0"/>
              <a:t> </a:t>
            </a:r>
            <a:r>
              <a:rPr lang="ru-RU" dirty="0" err="1"/>
              <a:t>деректер</a:t>
            </a:r>
            <a:r>
              <a:rPr lang="ru-RU" dirty="0"/>
              <a:t> </a:t>
            </a:r>
            <a:r>
              <a:rPr lang="ru-RU" dirty="0" err="1"/>
              <a:t>жасалады</a:t>
            </a:r>
            <a:endParaRPr lang="ru-RU" dirty="0"/>
          </a:p>
          <a:p>
            <a:r>
              <a:rPr lang="ru-RU" dirty="0" err="1"/>
              <a:t>Бұл</a:t>
            </a:r>
            <a:r>
              <a:rPr lang="ru-RU" dirty="0"/>
              <a:t> </a:t>
            </a:r>
            <a:r>
              <a:rPr lang="ru-RU" dirty="0" err="1"/>
              <a:t>деректер</a:t>
            </a:r>
            <a:r>
              <a:rPr lang="ru-RU" dirty="0"/>
              <a:t> </a:t>
            </a:r>
            <a:r>
              <a:rPr lang="ru-RU" dirty="0" err="1"/>
              <a:t>ұйым</a:t>
            </a:r>
            <a:r>
              <a:rPr lang="ru-RU" dirty="0"/>
              <a:t> </a:t>
            </a:r>
            <a:r>
              <a:rPr lang="ru-RU" dirty="0" err="1"/>
              <a:t>үшін</a:t>
            </a:r>
            <a:r>
              <a:rPr lang="ru-RU" dirty="0"/>
              <a:t> актив </a:t>
            </a:r>
            <a:r>
              <a:rPr lang="ru-RU" dirty="0" err="1"/>
              <a:t>ретінде</a:t>
            </a:r>
            <a:r>
              <a:rPr lang="ru-RU" dirty="0"/>
              <a:t> </a:t>
            </a:r>
            <a:r>
              <a:rPr lang="ru-RU" dirty="0" err="1"/>
              <a:t>сәйкестендіріледі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басқарылады</a:t>
            </a:r>
            <a:endParaRPr lang="ru-RU" dirty="0"/>
          </a:p>
          <a:p>
            <a:r>
              <a:rPr lang="ru-RU" dirty="0" err="1"/>
              <a:t>Бұл</a:t>
            </a:r>
            <a:r>
              <a:rPr lang="ru-RU" dirty="0"/>
              <a:t> </a:t>
            </a:r>
            <a:r>
              <a:rPr lang="ru-RU" dirty="0" err="1"/>
              <a:t>деректер</a:t>
            </a:r>
            <a:r>
              <a:rPr lang="ru-RU" dirty="0"/>
              <a:t> </a:t>
            </a:r>
            <a:r>
              <a:rPr lang="ru-RU" dirty="0" err="1"/>
              <a:t>пайдалы</a:t>
            </a:r>
            <a:r>
              <a:rPr lang="ru-RU" dirty="0"/>
              <a:t> </a:t>
            </a:r>
            <a:r>
              <a:rPr lang="ru-RU" dirty="0" err="1"/>
              <a:t>ақпаратқа</a:t>
            </a:r>
            <a:r>
              <a:rPr lang="ru-RU" dirty="0"/>
              <a:t> </a:t>
            </a:r>
            <a:r>
              <a:rPr lang="ru-RU" dirty="0" err="1"/>
              <a:t>қалай</a:t>
            </a:r>
            <a:r>
              <a:rPr lang="ru-RU" dirty="0"/>
              <a:t> </a:t>
            </a:r>
            <a:r>
              <a:rPr lang="ru-RU" dirty="0" err="1"/>
              <a:t>айналады</a:t>
            </a:r>
            <a:endParaRPr lang="ru-RU" dirty="0"/>
          </a:p>
          <a:p>
            <a:r>
              <a:rPr lang="ru-RU" dirty="0" err="1"/>
              <a:t>Ұйымдар</a:t>
            </a:r>
            <a:r>
              <a:rPr lang="ru-RU" dirty="0"/>
              <a:t> </a:t>
            </a:r>
            <a:r>
              <a:rPr lang="ru-RU" dirty="0" err="1"/>
              <a:t>бұл</a:t>
            </a:r>
            <a:r>
              <a:rPr lang="ru-RU" dirty="0"/>
              <a:t> </a:t>
            </a:r>
            <a:r>
              <a:rPr lang="ru-RU" dirty="0" err="1"/>
              <a:t>деректерді</a:t>
            </a:r>
            <a:r>
              <a:rPr lang="ru-RU" dirty="0"/>
              <a:t> </a:t>
            </a:r>
            <a:r>
              <a:rPr lang="ru-RU" dirty="0" err="1"/>
              <a:t>шешім</a:t>
            </a:r>
            <a:r>
              <a:rPr lang="ru-RU" dirty="0"/>
              <a:t> </a:t>
            </a:r>
            <a:r>
              <a:rPr lang="ru-RU" dirty="0" err="1"/>
              <a:t>қабылдау</a:t>
            </a:r>
            <a:r>
              <a:rPr lang="ru-RU" dirty="0"/>
              <a:t> </a:t>
            </a:r>
            <a:r>
              <a:rPr lang="ru-RU" dirty="0" err="1"/>
              <a:t>үшін</a:t>
            </a:r>
            <a:r>
              <a:rPr lang="ru-RU" dirty="0"/>
              <a:t> </a:t>
            </a:r>
            <a:r>
              <a:rPr lang="ru-RU" dirty="0" err="1"/>
              <a:t>қалай</a:t>
            </a:r>
            <a:r>
              <a:rPr lang="ru-RU" dirty="0"/>
              <a:t> </a:t>
            </a:r>
            <a:r>
              <a:rPr lang="ru-RU" dirty="0" err="1"/>
              <a:t>пайдаланады</a:t>
            </a:r>
            <a:endParaRPr lang="ru-RU" dirty="0"/>
          </a:p>
          <a:p>
            <a:r>
              <a:rPr lang="ru-RU" dirty="0" err="1"/>
              <a:t>Деректер</a:t>
            </a:r>
            <a:r>
              <a:rPr lang="ru-RU" dirty="0"/>
              <a:t> </a:t>
            </a:r>
            <a:r>
              <a:rPr lang="ru-RU" dirty="0" err="1"/>
              <a:t>көздері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үрдістер</a:t>
            </a:r>
            <a:endParaRPr lang="ru-RU" dirty="0"/>
          </a:p>
          <a:p>
            <a:r>
              <a:rPr lang="ru-RU" dirty="0" err="1"/>
              <a:t>Мобильдік</a:t>
            </a:r>
            <a:r>
              <a:rPr lang="ru-RU" dirty="0"/>
              <a:t> - </a:t>
            </a:r>
            <a:r>
              <a:rPr lang="ru-RU" dirty="0" err="1"/>
              <a:t>мобильді</a:t>
            </a:r>
            <a:r>
              <a:rPr lang="ru-RU" dirty="0"/>
              <a:t> </a:t>
            </a:r>
          </a:p>
          <a:p>
            <a:r>
              <a:rPr lang="ru-RU" dirty="0" err="1"/>
              <a:t>құрылғылар</a:t>
            </a:r>
            <a:r>
              <a:rPr lang="ru-RU" dirty="0"/>
              <a:t>, </a:t>
            </a:r>
            <a:r>
              <a:rPr lang="ru-RU" dirty="0" err="1"/>
              <a:t>оқиғалар</a:t>
            </a:r>
            <a:r>
              <a:rPr lang="ru-RU" dirty="0"/>
              <a:t>, </a:t>
            </a:r>
            <a:r>
              <a:rPr lang="ru-RU" dirty="0" err="1"/>
              <a:t>бірлескен</a:t>
            </a:r>
            <a:r>
              <a:rPr lang="ru-RU" dirty="0"/>
              <a:t> </a:t>
            </a:r>
          </a:p>
          <a:p>
            <a:r>
              <a:rPr lang="ru-RU" dirty="0" err="1"/>
              <a:t>датчиктерді</a:t>
            </a:r>
            <a:r>
              <a:rPr lang="ru-RU" dirty="0"/>
              <a:t> </a:t>
            </a:r>
            <a:r>
              <a:rPr lang="ru-RU" dirty="0" err="1"/>
              <a:t>пайдалану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біріктіру</a:t>
            </a:r>
            <a:endParaRPr lang="ru-RU" dirty="0"/>
          </a:p>
          <a:p>
            <a:r>
              <a:rPr lang="ru-RU" dirty="0" err="1"/>
              <a:t>Деректерге</a:t>
            </a:r>
            <a:r>
              <a:rPr lang="ru-RU" dirty="0"/>
              <a:t> </a:t>
            </a:r>
            <a:r>
              <a:rPr lang="ru-RU" dirty="0" err="1"/>
              <a:t>қол</a:t>
            </a:r>
            <a:r>
              <a:rPr lang="ru-RU" dirty="0"/>
              <a:t> </a:t>
            </a:r>
            <a:r>
              <a:rPr lang="ru-RU" dirty="0" err="1"/>
              <a:t>жеткізу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оларды</a:t>
            </a:r>
            <a:r>
              <a:rPr lang="ru-RU" dirty="0"/>
              <a:t> </a:t>
            </a:r>
            <a:r>
              <a:rPr lang="ru-RU" dirty="0" err="1"/>
              <a:t>тұтыну</a:t>
            </a:r>
            <a:endParaRPr lang="ru-RU" dirty="0"/>
          </a:p>
          <a:p>
            <a:r>
              <a:rPr lang="ru-RU" dirty="0"/>
              <a:t> - Интернет, </a:t>
            </a:r>
            <a:r>
              <a:rPr lang="ru-RU" dirty="0" err="1"/>
              <a:t>өзара</a:t>
            </a:r>
            <a:r>
              <a:rPr lang="ru-RU" dirty="0"/>
              <a:t> </a:t>
            </a:r>
            <a:r>
              <a:rPr lang="ru-RU" dirty="0" err="1"/>
              <a:t>байланысты</a:t>
            </a:r>
            <a:r>
              <a:rPr lang="ru-RU" dirty="0"/>
              <a:t> </a:t>
            </a:r>
            <a:r>
              <a:rPr lang="ru-RU" dirty="0" err="1"/>
              <a:t>жүйелер</a:t>
            </a:r>
            <a:r>
              <a:rPr lang="ru-RU" dirty="0"/>
              <a:t>, </a:t>
            </a:r>
          </a:p>
          <a:p>
            <a:r>
              <a:rPr lang="ru-RU" dirty="0" err="1"/>
              <a:t>әлеуметтік</a:t>
            </a:r>
            <a:r>
              <a:rPr lang="ru-RU" dirty="0"/>
              <a:t> </a:t>
            </a:r>
            <a:r>
              <a:rPr lang="ru-RU" dirty="0" err="1"/>
              <a:t>желілер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кіру</a:t>
            </a:r>
            <a:r>
              <a:rPr lang="ru-RU" dirty="0"/>
              <a:t> </a:t>
            </a:r>
            <a:r>
              <a:rPr lang="ru-RU" dirty="0" err="1"/>
              <a:t>үлгілері</a:t>
            </a:r>
            <a:endParaRPr lang="ru-RU" dirty="0"/>
          </a:p>
          <a:p>
            <a:r>
              <a:rPr lang="ru-RU" dirty="0" err="1"/>
              <a:t>Экожүйелік</a:t>
            </a:r>
            <a:r>
              <a:rPr lang="ru-RU" dirty="0"/>
              <a:t> </a:t>
            </a:r>
            <a:r>
              <a:rPr lang="ru-RU" dirty="0" err="1"/>
              <a:t>мүмкіндіктер</a:t>
            </a:r>
            <a:r>
              <a:rPr lang="ru-RU" dirty="0"/>
              <a:t> – </a:t>
            </a:r>
          </a:p>
          <a:p>
            <a:r>
              <a:rPr lang="ru-RU" dirty="0" err="1"/>
              <a:t>өңдеудегі</a:t>
            </a:r>
            <a:r>
              <a:rPr lang="ru-RU" dirty="0"/>
              <a:t> </a:t>
            </a:r>
            <a:r>
              <a:rPr lang="ru-RU" dirty="0" err="1"/>
              <a:t>елеулі</a:t>
            </a:r>
            <a:r>
              <a:rPr lang="ru-RU" dirty="0"/>
              <a:t> </a:t>
            </a:r>
            <a:r>
              <a:rPr lang="ru-RU" dirty="0" err="1"/>
              <a:t>өзгерістер</a:t>
            </a:r>
            <a:r>
              <a:rPr lang="ru-RU" dirty="0"/>
              <a:t> </a:t>
            </a:r>
          </a:p>
          <a:p>
            <a:r>
              <a:rPr lang="ru-RU" dirty="0" err="1"/>
              <a:t>ақпарат</a:t>
            </a:r>
            <a:r>
              <a:rPr lang="ru-RU" dirty="0"/>
              <a:t>? </a:t>
            </a:r>
            <a:r>
              <a:rPr lang="ru-RU" dirty="0" err="1"/>
              <a:t>моделі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болуы</a:t>
            </a:r>
            <a:r>
              <a:rPr lang="ru-RU" dirty="0"/>
              <a:t> </a:t>
            </a:r>
          </a:p>
          <a:p>
            <a:r>
              <a:rPr lang="ru-RU" dirty="0"/>
              <a:t>"</a:t>
            </a:r>
            <a:r>
              <a:rPr lang="ru-RU" dirty="0" err="1"/>
              <a:t>ашық</a:t>
            </a:r>
            <a:r>
              <a:rPr lang="ru-RU" dirty="0"/>
              <a:t> </a:t>
            </a:r>
            <a:r>
              <a:rPr lang="ru-RU" dirty="0" err="1"/>
              <a:t>бастапқы</a:t>
            </a:r>
            <a:r>
              <a:rPr lang="ru-RU" dirty="0"/>
              <a:t> орта»</a:t>
            </a:r>
            <a:endParaRPr lang="en-US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4874" y="4042286"/>
            <a:ext cx="4307142" cy="2815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4173377"/>
      </p:ext>
    </p:extLst>
  </p:cSld>
  <p:clrMapOvr>
    <a:masterClrMapping/>
  </p:clrMapOvr>
  <p:transition spd="med">
    <p:wipe dir="r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67390" y="1588534"/>
            <a:ext cx="8530840" cy="5055475"/>
          </a:xfrm>
        </p:spPr>
        <p:txBody>
          <a:bodyPr>
            <a:normAutofit fontScale="55000" lnSpcReduction="20000"/>
          </a:bodyPr>
          <a:lstStyle/>
          <a:p>
            <a:r>
              <a:rPr lang="ru-RU" dirty="0"/>
              <a:t>Виртуализация</a:t>
            </a:r>
          </a:p>
          <a:p>
            <a:r>
              <a:rPr lang="ru-RU" dirty="0" err="1"/>
              <a:t>Бағдарламалық</a:t>
            </a:r>
            <a:r>
              <a:rPr lang="ru-RU" dirty="0"/>
              <a:t> </a:t>
            </a:r>
            <a:r>
              <a:rPr lang="ru-RU" dirty="0" err="1"/>
              <a:t>қамтамасыз</a:t>
            </a:r>
            <a:r>
              <a:rPr lang="ru-RU" dirty="0"/>
              <a:t> </a:t>
            </a:r>
            <a:r>
              <a:rPr lang="ru-RU" dirty="0" err="1"/>
              <a:t>ету</a:t>
            </a:r>
            <a:r>
              <a:rPr lang="ru-RU" dirty="0"/>
              <a:t> </a:t>
            </a:r>
            <a:r>
              <a:rPr lang="ru-RU" dirty="0" err="1"/>
              <a:t>эмуляциясы</a:t>
            </a:r>
            <a:endParaRPr lang="ru-RU" dirty="0"/>
          </a:p>
          <a:p>
            <a:r>
              <a:rPr lang="ru-RU" dirty="0" err="1"/>
              <a:t>Виртуалды</a:t>
            </a:r>
            <a:r>
              <a:rPr lang="ru-RU" dirty="0"/>
              <a:t> компьютер </a:t>
            </a:r>
            <a:r>
              <a:rPr lang="ru-RU" dirty="0" err="1"/>
              <a:t>жұмыс</a:t>
            </a:r>
            <a:r>
              <a:rPr lang="ru-RU" dirty="0"/>
              <a:t> </a:t>
            </a:r>
            <a:r>
              <a:rPr lang="ru-RU" dirty="0" err="1"/>
              <a:t>істейді</a:t>
            </a:r>
            <a:r>
              <a:rPr lang="ru-RU" dirty="0"/>
              <a:t> </a:t>
            </a:r>
          </a:p>
          <a:p>
            <a:r>
              <a:rPr lang="ru-RU" dirty="0" err="1"/>
              <a:t>тәуелсіз</a:t>
            </a:r>
            <a:endParaRPr lang="ru-RU" dirty="0"/>
          </a:p>
          <a:p>
            <a:r>
              <a:rPr lang="ru-RU" dirty="0" err="1"/>
              <a:t>Виртуалды</a:t>
            </a:r>
            <a:r>
              <a:rPr lang="ru-RU" dirty="0"/>
              <a:t> компьютер бар </a:t>
            </a:r>
          </a:p>
          <a:p>
            <a:r>
              <a:rPr lang="ru-RU" dirty="0" err="1"/>
              <a:t>меншікті</a:t>
            </a:r>
            <a:r>
              <a:rPr lang="ru-RU" dirty="0"/>
              <a:t> </a:t>
            </a:r>
            <a:r>
              <a:rPr lang="ru-RU" dirty="0" err="1"/>
              <a:t>Операциялық</a:t>
            </a:r>
            <a:r>
              <a:rPr lang="ru-RU" dirty="0"/>
              <a:t> </a:t>
            </a:r>
            <a:r>
              <a:rPr lang="ru-RU" dirty="0" err="1"/>
              <a:t>жүйе</a:t>
            </a:r>
            <a:r>
              <a:rPr lang="ru-RU" dirty="0"/>
              <a:t>, </a:t>
            </a:r>
          </a:p>
          <a:p>
            <a:r>
              <a:rPr lang="ru-RU" dirty="0" err="1"/>
              <a:t>қосымшалар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бөлінген</a:t>
            </a:r>
            <a:r>
              <a:rPr lang="ru-RU" dirty="0"/>
              <a:t> </a:t>
            </a:r>
            <a:r>
              <a:rPr lang="ru-RU" dirty="0" err="1"/>
              <a:t>аппараттық</a:t>
            </a:r>
            <a:r>
              <a:rPr lang="ru-RU" dirty="0"/>
              <a:t> </a:t>
            </a:r>
            <a:r>
              <a:rPr lang="ru-RU" dirty="0" err="1"/>
              <a:t>компоненттер</a:t>
            </a:r>
            <a:r>
              <a:rPr lang="ru-RU" dirty="0"/>
              <a:t>.</a:t>
            </a:r>
          </a:p>
          <a:p>
            <a:r>
              <a:rPr lang="ru-RU" dirty="0" err="1"/>
              <a:t>Бұлтты</a:t>
            </a:r>
            <a:r>
              <a:rPr lang="ru-RU" dirty="0"/>
              <a:t> </a:t>
            </a:r>
            <a:r>
              <a:rPr lang="ru-RU" dirty="0" err="1"/>
              <a:t>есептеулер</a:t>
            </a:r>
            <a:endParaRPr lang="ru-RU" dirty="0"/>
          </a:p>
          <a:p>
            <a:r>
              <a:rPr lang="ru-RU" dirty="0" err="1"/>
              <a:t>Деректерді</a:t>
            </a:r>
            <a:r>
              <a:rPr lang="ru-RU" dirty="0"/>
              <a:t> </a:t>
            </a:r>
            <a:r>
              <a:rPr lang="ru-RU" dirty="0" err="1"/>
              <a:t>манипуляциялау</a:t>
            </a:r>
            <a:r>
              <a:rPr lang="ru-RU" dirty="0"/>
              <a:t>, </a:t>
            </a:r>
            <a:r>
              <a:rPr lang="ru-RU" dirty="0" err="1"/>
              <a:t>сақтау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қол</a:t>
            </a:r>
            <a:r>
              <a:rPr lang="ru-RU" dirty="0"/>
              <a:t> </a:t>
            </a:r>
            <a:r>
              <a:rPr lang="ru-RU" dirty="0" err="1"/>
              <a:t>жеткізудің</a:t>
            </a:r>
            <a:r>
              <a:rPr lang="ru-RU" dirty="0"/>
              <a:t> </a:t>
            </a:r>
            <a:r>
              <a:rPr lang="ru-RU" dirty="0" err="1"/>
              <a:t>тағы</a:t>
            </a:r>
            <a:r>
              <a:rPr lang="ru-RU" dirty="0"/>
              <a:t> </a:t>
            </a:r>
            <a:r>
              <a:rPr lang="ru-RU" dirty="0" err="1"/>
              <a:t>бір</a:t>
            </a:r>
            <a:r>
              <a:rPr lang="ru-RU" dirty="0"/>
              <a:t> </a:t>
            </a:r>
            <a:r>
              <a:rPr lang="ru-RU" dirty="0" err="1"/>
              <a:t>жолы</a:t>
            </a:r>
            <a:r>
              <a:rPr lang="ru-RU" dirty="0"/>
              <a:t> </a:t>
            </a:r>
            <a:r>
              <a:rPr lang="ru-RU" dirty="0" err="1"/>
              <a:t>болып</a:t>
            </a:r>
            <a:r>
              <a:rPr lang="ru-RU" dirty="0"/>
              <a:t> </a:t>
            </a:r>
            <a:r>
              <a:rPr lang="ru-RU" dirty="0" err="1"/>
              <a:t>табылады</a:t>
            </a:r>
            <a:endParaRPr lang="ru-RU" dirty="0"/>
          </a:p>
          <a:p>
            <a:r>
              <a:rPr lang="ru-RU" dirty="0" err="1"/>
              <a:t>Желі</a:t>
            </a:r>
            <a:r>
              <a:rPr lang="ru-RU" dirty="0"/>
              <a:t> </a:t>
            </a:r>
            <a:r>
              <a:rPr lang="ru-RU" dirty="0" err="1"/>
              <a:t>арқылы</a:t>
            </a:r>
            <a:r>
              <a:rPr lang="ru-RU" dirty="0"/>
              <a:t> </a:t>
            </a:r>
            <a:r>
              <a:rPr lang="ru-RU" dirty="0" err="1"/>
              <a:t>қосылған</a:t>
            </a:r>
            <a:r>
              <a:rPr lang="ru-RU" dirty="0"/>
              <a:t> </a:t>
            </a:r>
            <a:r>
              <a:rPr lang="ru-RU" dirty="0" err="1"/>
              <a:t>көптеген</a:t>
            </a:r>
            <a:r>
              <a:rPr lang="ru-RU" dirty="0"/>
              <a:t> </a:t>
            </a:r>
            <a:r>
              <a:rPr lang="ru-RU" dirty="0" err="1"/>
              <a:t>компьютерлерді</a:t>
            </a:r>
            <a:r>
              <a:rPr lang="ru-RU" dirty="0"/>
              <a:t> </a:t>
            </a:r>
            <a:r>
              <a:rPr lang="ru-RU" dirty="0" err="1"/>
              <a:t>тартады</a:t>
            </a:r>
            <a:endParaRPr lang="ru-RU" dirty="0"/>
          </a:p>
          <a:p>
            <a:r>
              <a:rPr lang="ru-RU" dirty="0" err="1"/>
              <a:t>Пайдаланушыларға</a:t>
            </a:r>
            <a:r>
              <a:rPr lang="ru-RU" dirty="0"/>
              <a:t> </a:t>
            </a:r>
            <a:r>
              <a:rPr lang="ru-RU" dirty="0" err="1"/>
              <a:t>өз</a:t>
            </a:r>
            <a:r>
              <a:rPr lang="ru-RU" dirty="0"/>
              <a:t> </a:t>
            </a:r>
            <a:r>
              <a:rPr lang="ru-RU" dirty="0" err="1"/>
              <a:t>мәліметтеріне</a:t>
            </a:r>
            <a:r>
              <a:rPr lang="ru-RU" dirty="0"/>
              <a:t> </a:t>
            </a:r>
            <a:r>
              <a:rPr lang="ru-RU" dirty="0" err="1"/>
              <a:t>кез</a:t>
            </a:r>
            <a:r>
              <a:rPr lang="ru-RU" dirty="0"/>
              <a:t> </a:t>
            </a:r>
            <a:r>
              <a:rPr lang="ru-RU" dirty="0" err="1"/>
              <a:t>келген</a:t>
            </a:r>
            <a:r>
              <a:rPr lang="ru-RU" dirty="0"/>
              <a:t> </a:t>
            </a:r>
            <a:r>
              <a:rPr lang="ru-RU" dirty="0" err="1"/>
              <a:t>жерде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кез</a:t>
            </a:r>
            <a:r>
              <a:rPr lang="ru-RU" dirty="0"/>
              <a:t> </a:t>
            </a:r>
            <a:r>
              <a:rPr lang="ru-RU" dirty="0" err="1"/>
              <a:t>келген</a:t>
            </a:r>
            <a:r>
              <a:rPr lang="ru-RU" dirty="0"/>
              <a:t> </a:t>
            </a:r>
            <a:r>
              <a:rPr lang="ru-RU" dirty="0" err="1"/>
              <a:t>уақытта</a:t>
            </a:r>
            <a:r>
              <a:rPr lang="ru-RU" dirty="0"/>
              <a:t> </a:t>
            </a:r>
            <a:r>
              <a:rPr lang="ru-RU" dirty="0" err="1"/>
              <a:t>қол</a:t>
            </a:r>
            <a:r>
              <a:rPr lang="ru-RU" dirty="0"/>
              <a:t> </a:t>
            </a:r>
            <a:r>
              <a:rPr lang="ru-RU" dirty="0" err="1"/>
              <a:t>жеткізуге</a:t>
            </a:r>
            <a:r>
              <a:rPr lang="ru-RU" dirty="0"/>
              <a:t> </a:t>
            </a:r>
            <a:r>
              <a:rPr lang="ru-RU" dirty="0" err="1"/>
              <a:t>мүмкіндік</a:t>
            </a:r>
            <a:r>
              <a:rPr lang="ru-RU" dirty="0"/>
              <a:t> </a:t>
            </a:r>
            <a:r>
              <a:rPr lang="ru-RU" dirty="0" err="1"/>
              <a:t>береді</a:t>
            </a:r>
            <a:endParaRPr lang="ru-RU" dirty="0"/>
          </a:p>
          <a:p>
            <a:r>
              <a:rPr lang="ru-RU" dirty="0" err="1"/>
              <a:t>Есептеу</a:t>
            </a:r>
            <a:r>
              <a:rPr lang="ru-RU" dirty="0"/>
              <a:t> </a:t>
            </a:r>
            <a:r>
              <a:rPr lang="ru-RU" dirty="0" err="1"/>
              <a:t>ресурстарының</a:t>
            </a:r>
            <a:r>
              <a:rPr lang="ru-RU" dirty="0"/>
              <a:t> </a:t>
            </a:r>
            <a:r>
              <a:rPr lang="ru-RU" dirty="0" err="1"/>
              <a:t>жалпы</a:t>
            </a:r>
            <a:r>
              <a:rPr lang="ru-RU" dirty="0"/>
              <a:t> </a:t>
            </a:r>
            <a:r>
              <a:rPr lang="ru-RU" dirty="0" err="1"/>
              <a:t>пулын</a:t>
            </a:r>
            <a:r>
              <a:rPr lang="ru-RU" dirty="0"/>
              <a:t> </a:t>
            </a:r>
            <a:r>
              <a:rPr lang="ru-RU" dirty="0" err="1"/>
              <a:t>пайдаланады</a:t>
            </a:r>
            <a:endParaRPr lang="ru-RU" dirty="0"/>
          </a:p>
          <a:p>
            <a:r>
              <a:rPr lang="ru-RU" dirty="0" err="1"/>
              <a:t>Бұлт</a:t>
            </a:r>
            <a:r>
              <a:rPr lang="ru-RU" dirty="0"/>
              <a:t> </a:t>
            </a:r>
            <a:r>
              <a:rPr lang="ru-RU" dirty="0" err="1"/>
              <a:t>қызметтерінің</a:t>
            </a:r>
            <a:r>
              <a:rPr lang="ru-RU" dirty="0"/>
              <a:t> </a:t>
            </a:r>
            <a:r>
              <a:rPr lang="ru-RU" dirty="0" err="1"/>
              <a:t>түрлері</a:t>
            </a:r>
            <a:r>
              <a:rPr lang="ru-RU" dirty="0"/>
              <a:t>: </a:t>
            </a:r>
            <a:r>
              <a:rPr lang="en-US" dirty="0"/>
              <a:t>SaaS, PaaS, IaaS, </a:t>
            </a:r>
            <a:r>
              <a:rPr lang="en-US" dirty="0" err="1"/>
              <a:t>Paas</a:t>
            </a:r>
            <a:endParaRPr lang="en-US" dirty="0"/>
          </a:p>
          <a:p>
            <a:r>
              <a:rPr lang="ru-RU" dirty="0" err="1"/>
              <a:t>ұйымдарға</a:t>
            </a:r>
            <a:r>
              <a:rPr lang="ru-RU" dirty="0"/>
              <a:t> тек </a:t>
            </a:r>
            <a:r>
              <a:rPr lang="ru-RU" dirty="0" err="1"/>
              <a:t>қажетті</a:t>
            </a:r>
            <a:r>
              <a:rPr lang="ru-RU" dirty="0"/>
              <a:t> </a:t>
            </a:r>
            <a:r>
              <a:rPr lang="ru-RU" dirty="0" err="1"/>
              <a:t>қызметтерге</a:t>
            </a:r>
            <a:r>
              <a:rPr lang="ru-RU" dirty="0"/>
              <a:t> </a:t>
            </a:r>
            <a:r>
              <a:rPr lang="ru-RU" dirty="0" err="1"/>
              <a:t>қол</a:t>
            </a:r>
            <a:r>
              <a:rPr lang="ru-RU" dirty="0"/>
              <a:t> </a:t>
            </a:r>
            <a:r>
              <a:rPr lang="ru-RU" dirty="0" err="1"/>
              <a:t>қоя</a:t>
            </a:r>
            <a:r>
              <a:rPr lang="ru-RU" dirty="0"/>
              <a:t> </a:t>
            </a:r>
            <a:r>
              <a:rPr lang="ru-RU" dirty="0" err="1"/>
              <a:t>отырып</a:t>
            </a:r>
            <a:r>
              <a:rPr lang="ru-RU" dirty="0"/>
              <a:t>, </a:t>
            </a:r>
            <a:r>
              <a:rPr lang="ru-RU" dirty="0" err="1"/>
              <a:t>өзінің</a:t>
            </a:r>
            <a:r>
              <a:rPr lang="ru-RU" dirty="0"/>
              <a:t> </a:t>
            </a:r>
            <a:r>
              <a:rPr lang="ru-RU" dirty="0" err="1"/>
              <a:t>ат-операцияларын</a:t>
            </a:r>
            <a:r>
              <a:rPr lang="ru-RU" dirty="0"/>
              <a:t> </a:t>
            </a:r>
            <a:r>
              <a:rPr lang="ru-RU" dirty="0" err="1"/>
              <a:t>оңтайландыруға</a:t>
            </a:r>
            <a:r>
              <a:rPr lang="ru-RU" dirty="0"/>
              <a:t> </a:t>
            </a:r>
            <a:r>
              <a:rPr lang="ru-RU" dirty="0" err="1"/>
              <a:t>мүмкіндік</a:t>
            </a:r>
            <a:r>
              <a:rPr lang="ru-RU" dirty="0"/>
              <a:t> </a:t>
            </a:r>
            <a:r>
              <a:rPr lang="ru-RU" dirty="0" err="1"/>
              <a:t>береді</a:t>
            </a:r>
            <a:r>
              <a:rPr lang="ru-RU" dirty="0"/>
              <a:t> </a:t>
            </a:r>
          </a:p>
          <a:p>
            <a:r>
              <a:rPr lang="ru-RU" dirty="0"/>
              <a:t>Дата </a:t>
            </a:r>
            <a:r>
              <a:rPr lang="ru-RU" dirty="0" err="1"/>
              <a:t>орталықтар</a:t>
            </a:r>
            <a:endParaRPr lang="ru-RU" dirty="0"/>
          </a:p>
          <a:p>
            <a:r>
              <a:rPr lang="ru-RU" dirty="0" err="1"/>
              <a:t>Бұлттық</a:t>
            </a:r>
            <a:r>
              <a:rPr lang="ru-RU" dirty="0"/>
              <a:t> </a:t>
            </a:r>
            <a:r>
              <a:rPr lang="ru-RU" dirty="0" err="1"/>
              <a:t>есептеулер</a:t>
            </a:r>
            <a:r>
              <a:rPr lang="ru-RU" dirty="0"/>
              <a:t> </a:t>
            </a:r>
            <a:r>
              <a:rPr lang="ru-RU" dirty="0" err="1"/>
              <a:t>үшін</a:t>
            </a:r>
            <a:r>
              <a:rPr lang="ru-RU" dirty="0"/>
              <a:t> </a:t>
            </a:r>
            <a:r>
              <a:rPr lang="ru-RU" dirty="0" err="1"/>
              <a:t>сыни</a:t>
            </a:r>
            <a:r>
              <a:rPr lang="ru-RU" dirty="0"/>
              <a:t> </a:t>
            </a:r>
            <a:r>
              <a:rPr lang="ru-RU" dirty="0" err="1"/>
              <a:t>құрал</a:t>
            </a:r>
            <a:endParaRPr lang="ru-RU" dirty="0"/>
          </a:p>
          <a:p>
            <a:r>
              <a:rPr lang="ru-RU" dirty="0" err="1"/>
              <a:t>Компьютерлік</a:t>
            </a:r>
            <a:r>
              <a:rPr lang="ru-RU" dirty="0"/>
              <a:t> </a:t>
            </a:r>
            <a:r>
              <a:rPr lang="ru-RU" dirty="0" err="1"/>
              <a:t>қызметтерді</a:t>
            </a:r>
            <a:r>
              <a:rPr lang="ru-RU" dirty="0"/>
              <a:t> </a:t>
            </a:r>
            <a:r>
              <a:rPr lang="ru-RU" dirty="0" err="1"/>
              <a:t>үнемі</a:t>
            </a:r>
            <a:r>
              <a:rPr lang="ru-RU" dirty="0"/>
              <a:t> </a:t>
            </a:r>
            <a:r>
              <a:rPr lang="ru-RU" dirty="0" err="1"/>
              <a:t>ұсына</a:t>
            </a:r>
            <a:r>
              <a:rPr lang="ru-RU" dirty="0"/>
              <a:t> </a:t>
            </a:r>
            <a:r>
              <a:rPr lang="ru-RU" dirty="0" err="1"/>
              <a:t>отырып</a:t>
            </a:r>
            <a:r>
              <a:rPr lang="ru-RU" dirty="0"/>
              <a:t>, </a:t>
            </a:r>
            <a:r>
              <a:rPr lang="ru-RU" dirty="0" err="1"/>
              <a:t>бизнестің</a:t>
            </a:r>
            <a:r>
              <a:rPr lang="ru-RU" dirty="0"/>
              <a:t> </a:t>
            </a:r>
            <a:r>
              <a:rPr lang="ru-RU" dirty="0" err="1"/>
              <a:t>үздіксіздігін</a:t>
            </a:r>
            <a:r>
              <a:rPr lang="ru-RU" dirty="0"/>
              <a:t> </a:t>
            </a:r>
            <a:r>
              <a:rPr lang="ru-RU" dirty="0" err="1"/>
              <a:t>қамтамасыз</a:t>
            </a:r>
            <a:r>
              <a:rPr lang="ru-RU" dirty="0"/>
              <a:t> </a:t>
            </a:r>
            <a:r>
              <a:rPr lang="ru-RU" dirty="0" err="1"/>
              <a:t>етіңіз</a:t>
            </a:r>
            <a:endParaRPr lang="en-US" dirty="0"/>
          </a:p>
        </p:txBody>
      </p:sp>
      <p:sp>
        <p:nvSpPr>
          <p:cNvPr id="21505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Виртуализация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бұлтты</a:t>
            </a:r>
            <a:r>
              <a:rPr lang="ru-RU" dirty="0"/>
              <a:t> </a:t>
            </a:r>
            <a:r>
              <a:rPr lang="ru-RU" dirty="0" err="1"/>
              <a:t>есептеулер</a:t>
            </a:r>
            <a:endParaRPr lang="en-US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2073" y="696866"/>
            <a:ext cx="3451927" cy="2330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4777386"/>
      </p:ext>
    </p:extLst>
  </p:cSld>
  <p:clrMapOvr>
    <a:masterClrMapping/>
  </p:clrMapOvr>
  <p:transition spd="med">
    <p:wipe dir="r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13110" y="1387366"/>
            <a:ext cx="7952482" cy="5470634"/>
          </a:xfrm>
        </p:spPr>
        <p:txBody>
          <a:bodyPr>
            <a:normAutofit/>
          </a:bodyPr>
          <a:lstStyle/>
          <a:p>
            <a:pPr marL="365760" lvl="2" indent="-256032">
              <a:spcBef>
                <a:spcPts val="400"/>
              </a:spcBef>
              <a:buClr>
                <a:schemeClr val="accent1"/>
              </a:buClr>
              <a:buSzPct val="68000"/>
              <a:buFont typeface="Wingdings 3"/>
              <a:buChar char=""/>
            </a:pPr>
            <a:r>
              <a:rPr lang="ru-RU" dirty="0" err="1"/>
              <a:t>Адамдар</a:t>
            </a:r>
            <a:r>
              <a:rPr lang="ru-RU" dirty="0"/>
              <a:t> </a:t>
            </a:r>
            <a:r>
              <a:rPr lang="ru-RU" dirty="0" err="1"/>
              <a:t>қосылуы</a:t>
            </a:r>
            <a:r>
              <a:rPr lang="ru-RU" dirty="0"/>
              <a:t> </a:t>
            </a:r>
            <a:r>
              <a:rPr lang="ru-RU" dirty="0" err="1"/>
              <a:t>тиіс</a:t>
            </a:r>
            <a:endParaRPr lang="ru-RU" dirty="0"/>
          </a:p>
          <a:p>
            <a:pPr marL="365760" lvl="2" indent="-256032">
              <a:spcBef>
                <a:spcPts val="400"/>
              </a:spcBef>
              <a:buClr>
                <a:schemeClr val="accent1"/>
              </a:buClr>
              <a:buSzPct val="68000"/>
              <a:buFont typeface="Wingdings 3"/>
              <a:buChar char=""/>
            </a:pPr>
            <a:r>
              <a:rPr lang="ru-RU" dirty="0" err="1"/>
              <a:t>Деректерді</a:t>
            </a:r>
            <a:r>
              <a:rPr lang="ru-RU" dirty="0"/>
              <a:t> </a:t>
            </a:r>
            <a:r>
              <a:rPr lang="ru-RU" dirty="0" err="1"/>
              <a:t>пайдалы</a:t>
            </a:r>
            <a:r>
              <a:rPr lang="ru-RU" dirty="0"/>
              <a:t> </a:t>
            </a:r>
            <a:r>
              <a:rPr lang="ru-RU" dirty="0" err="1"/>
              <a:t>ақпаратқа</a:t>
            </a:r>
            <a:r>
              <a:rPr lang="ru-RU" dirty="0"/>
              <a:t> </a:t>
            </a:r>
            <a:r>
              <a:rPr lang="ru-RU" dirty="0" err="1"/>
              <a:t>түрлендіру</a:t>
            </a:r>
            <a:r>
              <a:rPr lang="ru-RU" dirty="0"/>
              <a:t>:</a:t>
            </a:r>
          </a:p>
          <a:p>
            <a:pPr marL="365760" lvl="2" indent="-256032">
              <a:spcBef>
                <a:spcPts val="400"/>
              </a:spcBef>
              <a:buClr>
                <a:schemeClr val="accent1"/>
              </a:buClr>
              <a:buSzPct val="68000"/>
              <a:buFont typeface="Wingdings 3"/>
              <a:buChar char=""/>
            </a:pPr>
            <a:r>
              <a:rPr lang="ru-RU" dirty="0" err="1"/>
              <a:t>негізделген</a:t>
            </a:r>
            <a:r>
              <a:rPr lang="ru-RU" dirty="0"/>
              <a:t> </a:t>
            </a:r>
            <a:r>
              <a:rPr lang="ru-RU" dirty="0" err="1"/>
              <a:t>шешімдер</a:t>
            </a:r>
            <a:endParaRPr lang="ru-RU" dirty="0"/>
          </a:p>
          <a:p>
            <a:pPr marL="365760" lvl="2" indent="-256032">
              <a:spcBef>
                <a:spcPts val="400"/>
              </a:spcBef>
              <a:buClr>
                <a:schemeClr val="accent1"/>
              </a:buClr>
              <a:buSzPct val="68000"/>
              <a:buFont typeface="Wingdings 3"/>
              <a:buChar char=""/>
            </a:pPr>
            <a:r>
              <a:rPr lang="ru-RU" dirty="0" err="1"/>
              <a:t>тиісті</a:t>
            </a:r>
            <a:r>
              <a:rPr lang="ru-RU" dirty="0"/>
              <a:t> </a:t>
            </a:r>
            <a:r>
              <a:rPr lang="ru-RU" dirty="0" err="1"/>
              <a:t>іс-әрекеттерге</a:t>
            </a:r>
            <a:endParaRPr lang="ru-RU" dirty="0"/>
          </a:p>
          <a:p>
            <a:pPr marL="365760" lvl="2" indent="-256032">
              <a:spcBef>
                <a:spcPts val="400"/>
              </a:spcBef>
              <a:buClr>
                <a:schemeClr val="accent1"/>
              </a:buClr>
              <a:buSzPct val="68000"/>
              <a:buFont typeface="Wingdings 3"/>
              <a:buChar char=""/>
            </a:pPr>
            <a:r>
              <a:rPr lang="ru-RU" dirty="0" err="1"/>
              <a:t>Ақпарат</a:t>
            </a:r>
            <a:r>
              <a:rPr lang="ru-RU" dirty="0"/>
              <a:t> </a:t>
            </a:r>
            <a:r>
              <a:rPr lang="ru-RU" dirty="0" err="1"/>
              <a:t>мінез-құлықты</a:t>
            </a:r>
            <a:r>
              <a:rPr lang="ru-RU" dirty="0"/>
              <a:t> </a:t>
            </a:r>
            <a:r>
              <a:rPr lang="ru-RU" dirty="0" err="1"/>
              <a:t>өзгертеді</a:t>
            </a:r>
            <a:endParaRPr lang="ru-RU" dirty="0"/>
          </a:p>
          <a:p>
            <a:pPr marL="365760" lvl="2" indent="-256032">
              <a:spcBef>
                <a:spcPts val="400"/>
              </a:spcBef>
              <a:buClr>
                <a:schemeClr val="accent1"/>
              </a:buClr>
              <a:buSzPct val="68000"/>
              <a:buFont typeface="Wingdings 3"/>
              <a:buChar char=""/>
            </a:pPr>
            <a:r>
              <a:rPr lang="ru-RU" dirty="0" err="1"/>
              <a:t>Адамдарға</a:t>
            </a:r>
            <a:r>
              <a:rPr lang="ru-RU" dirty="0"/>
              <a:t> </a:t>
            </a:r>
            <a:r>
              <a:rPr lang="ru-RU" dirty="0" err="1"/>
              <a:t>нақты</a:t>
            </a:r>
            <a:r>
              <a:rPr lang="ru-RU" dirty="0"/>
              <a:t> </a:t>
            </a:r>
            <a:r>
              <a:rPr lang="ru-RU" dirty="0" err="1"/>
              <a:t>шығу</a:t>
            </a:r>
            <a:r>
              <a:rPr lang="ru-RU" dirty="0"/>
              <a:t> мен </a:t>
            </a:r>
            <a:r>
              <a:rPr lang="ru-RU" dirty="0" err="1"/>
              <a:t>қалаған</a:t>
            </a:r>
            <a:r>
              <a:rPr lang="ru-RU" dirty="0"/>
              <a:t> </a:t>
            </a:r>
            <a:r>
              <a:rPr lang="ru-RU" dirty="0" err="1"/>
              <a:t>шығу</a:t>
            </a:r>
            <a:r>
              <a:rPr lang="ru-RU" dirty="0"/>
              <a:t> </a:t>
            </a:r>
            <a:r>
              <a:rPr lang="ru-RU" dirty="0" err="1"/>
              <a:t>арасындағы</a:t>
            </a:r>
            <a:r>
              <a:rPr lang="ru-RU" dirty="0"/>
              <a:t> </a:t>
            </a:r>
            <a:r>
              <a:rPr lang="ru-RU" dirty="0" err="1"/>
              <a:t>айырмашылықты</a:t>
            </a:r>
            <a:r>
              <a:rPr lang="ru-RU" dirty="0"/>
              <a:t> </a:t>
            </a:r>
            <a:r>
              <a:rPr lang="ru-RU" dirty="0" err="1"/>
              <a:t>жоятын</a:t>
            </a:r>
            <a:r>
              <a:rPr lang="ru-RU" dirty="0"/>
              <a:t> </a:t>
            </a:r>
            <a:r>
              <a:rPr lang="ru-RU" dirty="0" err="1"/>
              <a:t>негізделген</a:t>
            </a:r>
            <a:r>
              <a:rPr lang="ru-RU" dirty="0"/>
              <a:t> </a:t>
            </a:r>
            <a:r>
              <a:rPr lang="ru-RU" dirty="0" err="1"/>
              <a:t>шешімдер</a:t>
            </a:r>
            <a:r>
              <a:rPr lang="ru-RU" dirty="0"/>
              <a:t> </a:t>
            </a:r>
            <a:r>
              <a:rPr lang="ru-RU" dirty="0" err="1"/>
              <a:t>қабылдауға</a:t>
            </a:r>
            <a:r>
              <a:rPr lang="ru-RU" dirty="0"/>
              <a:t> </a:t>
            </a:r>
            <a:r>
              <a:rPr lang="ru-RU" dirty="0" err="1"/>
              <a:t>мүмкіндік</a:t>
            </a:r>
            <a:r>
              <a:rPr lang="ru-RU" dirty="0"/>
              <a:t> </a:t>
            </a:r>
            <a:r>
              <a:rPr lang="ru-RU" dirty="0" err="1"/>
              <a:t>береді</a:t>
            </a:r>
            <a:endParaRPr lang="ru-RU" dirty="0"/>
          </a:p>
          <a:p>
            <a:pPr marL="365760" lvl="2" indent="-256032">
              <a:spcBef>
                <a:spcPts val="400"/>
              </a:spcBef>
              <a:buClr>
                <a:schemeClr val="accent1"/>
              </a:buClr>
              <a:buSzPct val="68000"/>
              <a:buFont typeface="Wingdings 3"/>
              <a:buChar char=""/>
            </a:pPr>
            <a:r>
              <a:rPr lang="ru-RU" dirty="0" err="1"/>
              <a:t>Кері</a:t>
            </a:r>
            <a:r>
              <a:rPr lang="ru-RU" dirty="0"/>
              <a:t> </a:t>
            </a:r>
            <a:r>
              <a:rPr lang="ru-RU" dirty="0" err="1"/>
              <a:t>байланыс</a:t>
            </a:r>
            <a:endParaRPr lang="ru-RU" dirty="0"/>
          </a:p>
          <a:p>
            <a:pPr marL="365760" lvl="2" indent="-256032">
              <a:spcBef>
                <a:spcPts val="400"/>
              </a:spcBef>
              <a:buClr>
                <a:schemeClr val="accent1"/>
              </a:buClr>
              <a:buSzPct val="68000"/>
              <a:buFont typeface="Wingdings 3"/>
              <a:buChar char=""/>
            </a:pPr>
            <a:r>
              <a:rPr lang="ru-RU" dirty="0" err="1"/>
              <a:t>нақты</a:t>
            </a:r>
            <a:r>
              <a:rPr lang="ru-RU" dirty="0"/>
              <a:t> </a:t>
            </a:r>
            <a:r>
              <a:rPr lang="ru-RU" dirty="0" err="1"/>
              <a:t>уақыттағы</a:t>
            </a:r>
            <a:r>
              <a:rPr lang="ru-RU" dirty="0"/>
              <a:t> </a:t>
            </a:r>
            <a:r>
              <a:rPr lang="ru-RU" dirty="0" err="1"/>
              <a:t>ақпарат</a:t>
            </a:r>
            <a:r>
              <a:rPr lang="ru-RU" dirty="0"/>
              <a:t> </a:t>
            </a:r>
          </a:p>
          <a:p>
            <a:pPr marL="365760" lvl="2" indent="-256032">
              <a:spcBef>
                <a:spcPts val="400"/>
              </a:spcBef>
              <a:buClr>
                <a:schemeClr val="accent1"/>
              </a:buClr>
              <a:buSzPct val="68000"/>
              <a:buFont typeface="Wingdings 3"/>
              <a:buChar char=""/>
            </a:pPr>
            <a:r>
              <a:rPr lang="ru-RU" dirty="0" err="1"/>
              <a:t>ағымдағы</a:t>
            </a:r>
            <a:r>
              <a:rPr lang="ru-RU" dirty="0"/>
              <a:t> </a:t>
            </a:r>
            <a:r>
              <a:rPr lang="ru-RU" dirty="0" err="1"/>
              <a:t>тәртіп</a:t>
            </a:r>
            <a:r>
              <a:rPr lang="ru-RU" dirty="0"/>
              <a:t> </a:t>
            </a:r>
            <a:r>
              <a:rPr lang="ru-RU" dirty="0" err="1"/>
              <a:t>негізінде</a:t>
            </a:r>
            <a:endParaRPr lang="ru-RU" dirty="0"/>
          </a:p>
          <a:p>
            <a:pPr marL="365760" lvl="2" indent="-256032">
              <a:spcBef>
                <a:spcPts val="400"/>
              </a:spcBef>
              <a:buClr>
                <a:schemeClr val="accent1"/>
              </a:buClr>
              <a:buSzPct val="68000"/>
              <a:buFont typeface="Wingdings 3"/>
              <a:buChar char=""/>
            </a:pPr>
            <a:r>
              <a:rPr lang="ru-RU" dirty="0" err="1"/>
              <a:t>беруге</a:t>
            </a:r>
            <a:r>
              <a:rPr lang="ru-RU" dirty="0"/>
              <a:t> </a:t>
            </a:r>
            <a:r>
              <a:rPr lang="ru-RU" dirty="0" err="1"/>
              <a:t>нақты</a:t>
            </a:r>
            <a:r>
              <a:rPr lang="ru-RU" dirty="0"/>
              <a:t> </a:t>
            </a:r>
          </a:p>
          <a:p>
            <a:pPr marL="365760" lvl="2" indent="-256032">
              <a:spcBef>
                <a:spcPts val="400"/>
              </a:spcBef>
              <a:buClr>
                <a:schemeClr val="accent1"/>
              </a:buClr>
              <a:buSzPct val="68000"/>
              <a:buFont typeface="Wingdings 3"/>
              <a:buChar char=""/>
            </a:pPr>
            <a:r>
              <a:rPr lang="ru-RU" dirty="0"/>
              <a:t>оны </a:t>
            </a:r>
            <a:r>
              <a:rPr lang="ru-RU" dirty="0" err="1"/>
              <a:t>өзгерту</a:t>
            </a:r>
            <a:r>
              <a:rPr lang="ru-RU" dirty="0"/>
              <a:t> </a:t>
            </a:r>
            <a:r>
              <a:rPr lang="ru-RU" dirty="0" err="1"/>
              <a:t>үшін</a:t>
            </a:r>
            <a:r>
              <a:rPr lang="ru-RU" dirty="0"/>
              <a:t> </a:t>
            </a:r>
            <a:r>
              <a:rPr lang="ru-RU" dirty="0" err="1"/>
              <a:t>ақпарат</a:t>
            </a:r>
            <a:r>
              <a:rPr lang="ru-RU" dirty="0"/>
              <a:t> </a:t>
            </a:r>
          </a:p>
          <a:p>
            <a:pPr marL="365760" lvl="2" indent="-256032">
              <a:spcBef>
                <a:spcPts val="400"/>
              </a:spcBef>
              <a:buClr>
                <a:schemeClr val="accent1"/>
              </a:buClr>
              <a:buSzPct val="68000"/>
              <a:buFont typeface="Wingdings 3"/>
              <a:buChar char=""/>
            </a:pPr>
            <a:r>
              <a:rPr lang="ru-RU" dirty="0" err="1"/>
              <a:t>мінез-құлық</a:t>
            </a:r>
            <a:endParaRPr lang="en-US" dirty="0"/>
          </a:p>
        </p:txBody>
      </p:sp>
      <p:sp>
        <p:nvSpPr>
          <p:cNvPr id="21505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err="1">
                <a:effectLst/>
              </a:rPr>
              <a:t>Ақпарат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мінез-құлықты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өзгертеді</a:t>
            </a:r>
            <a:endParaRPr lang="ru-RU" dirty="0">
              <a:effectLst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754316" y="4539827"/>
            <a:ext cx="3389684" cy="23181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730668"/>
      </p:ext>
    </p:extLst>
  </p:cSld>
  <p:clrMapOvr>
    <a:masterClrMapping/>
  </p:clrMapOvr>
  <p:transition spd="med">
    <p:wipe dir="r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-15766" y="1296659"/>
            <a:ext cx="8530840" cy="5055475"/>
          </a:xfrm>
        </p:spPr>
        <p:txBody>
          <a:bodyPr>
            <a:normAutofit fontScale="70000" lnSpcReduction="20000"/>
          </a:bodyPr>
          <a:lstStyle/>
          <a:p>
            <a:r>
              <a:rPr lang="ru-RU" dirty="0" err="1"/>
              <a:t>Деректерді</a:t>
            </a:r>
            <a:r>
              <a:rPr lang="ru-RU" dirty="0"/>
              <a:t> </a:t>
            </a:r>
            <a:r>
              <a:rPr lang="ru-RU" dirty="0" err="1"/>
              <a:t>Қалай</a:t>
            </a:r>
            <a:r>
              <a:rPr lang="ru-RU" dirty="0"/>
              <a:t> </a:t>
            </a:r>
            <a:r>
              <a:rPr lang="ru-RU" dirty="0" err="1"/>
              <a:t>Пайдаланады</a:t>
            </a:r>
            <a:endParaRPr lang="ru-RU" dirty="0"/>
          </a:p>
          <a:p>
            <a:r>
              <a:rPr lang="ru-RU" dirty="0" err="1"/>
              <a:t>клиенттердің</a:t>
            </a:r>
            <a:r>
              <a:rPr lang="ru-RU" dirty="0"/>
              <a:t> </a:t>
            </a:r>
            <a:r>
              <a:rPr lang="ru-RU" dirty="0" err="1"/>
              <a:t>қажеттіліктері</a:t>
            </a:r>
            <a:r>
              <a:rPr lang="ru-RU" dirty="0"/>
              <a:t> </a:t>
            </a:r>
            <a:r>
              <a:rPr lang="ru-RU" dirty="0" err="1"/>
              <a:t>негізінде</a:t>
            </a:r>
            <a:r>
              <a:rPr lang="ru-RU" dirty="0"/>
              <a:t> </a:t>
            </a:r>
            <a:r>
              <a:rPr lang="ru-RU" dirty="0" err="1"/>
              <a:t>сараланған</a:t>
            </a:r>
            <a:r>
              <a:rPr lang="ru-RU" dirty="0"/>
              <a:t> </a:t>
            </a:r>
            <a:r>
              <a:rPr lang="ru-RU" dirty="0" err="1"/>
              <a:t>ұсыныстар</a:t>
            </a:r>
            <a:r>
              <a:rPr lang="ru-RU" dirty="0"/>
              <a:t> </a:t>
            </a:r>
            <a:r>
              <a:rPr lang="ru-RU" dirty="0" err="1"/>
              <a:t>жасау</a:t>
            </a:r>
            <a:endParaRPr lang="ru-RU" dirty="0"/>
          </a:p>
          <a:p>
            <a:r>
              <a:rPr lang="ru-RU" dirty="0" err="1"/>
              <a:t>Мақсатты</a:t>
            </a:r>
            <a:r>
              <a:rPr lang="ru-RU" dirty="0"/>
              <a:t> маркетинг</a:t>
            </a:r>
          </a:p>
          <a:p>
            <a:r>
              <a:rPr lang="ru-RU" dirty="0" err="1"/>
              <a:t>жалпы</a:t>
            </a:r>
            <a:r>
              <a:rPr lang="ru-RU" dirty="0"/>
              <a:t> </a:t>
            </a:r>
            <a:r>
              <a:rPr lang="ru-RU" dirty="0" err="1"/>
              <a:t>нарықтан</a:t>
            </a:r>
            <a:r>
              <a:rPr lang="ru-RU" dirty="0"/>
              <a:t> </a:t>
            </a:r>
            <a:r>
              <a:rPr lang="ru-RU" dirty="0" err="1"/>
              <a:t>бөлек</a:t>
            </a:r>
            <a:r>
              <a:rPr lang="ru-RU" dirty="0"/>
              <a:t> </a:t>
            </a:r>
            <a:r>
              <a:rPr lang="ru-RU" dirty="0" err="1"/>
              <a:t>нақты</a:t>
            </a:r>
            <a:r>
              <a:rPr lang="ru-RU" dirty="0"/>
              <a:t> </a:t>
            </a:r>
            <a:r>
              <a:rPr lang="ru-RU" dirty="0" err="1"/>
              <a:t>адамдар</a:t>
            </a:r>
            <a:r>
              <a:rPr lang="ru-RU" dirty="0"/>
              <a:t> </a:t>
            </a:r>
            <a:r>
              <a:rPr lang="ru-RU" dirty="0" err="1"/>
              <a:t>тобына</a:t>
            </a:r>
            <a:r>
              <a:rPr lang="ru-RU" dirty="0"/>
              <a:t> </a:t>
            </a:r>
            <a:r>
              <a:rPr lang="ru-RU" dirty="0" err="1"/>
              <a:t>бағдарланған</a:t>
            </a:r>
            <a:endParaRPr lang="ru-RU" dirty="0"/>
          </a:p>
          <a:p>
            <a:r>
              <a:rPr lang="ru-RU" dirty="0" err="1"/>
              <a:t>сол</a:t>
            </a:r>
            <a:r>
              <a:rPr lang="ru-RU" dirty="0"/>
              <a:t> </a:t>
            </a:r>
            <a:r>
              <a:rPr lang="ru-RU" dirty="0" err="1"/>
              <a:t>өңірде</a:t>
            </a:r>
            <a:r>
              <a:rPr lang="ru-RU" dirty="0"/>
              <a:t> </a:t>
            </a:r>
            <a:r>
              <a:rPr lang="ru-RU" dirty="0" err="1"/>
              <a:t>өмір</a:t>
            </a:r>
            <a:r>
              <a:rPr lang="ru-RU" dirty="0"/>
              <a:t> </a:t>
            </a:r>
            <a:r>
              <a:rPr lang="ru-RU" dirty="0" err="1"/>
              <a:t>сүретін</a:t>
            </a:r>
            <a:r>
              <a:rPr lang="ru-RU" dirty="0"/>
              <a:t> </a:t>
            </a:r>
            <a:r>
              <a:rPr lang="ru-RU" dirty="0" err="1"/>
              <a:t>адамдар</a:t>
            </a:r>
            <a:r>
              <a:rPr lang="ru-RU" dirty="0"/>
              <a:t> </a:t>
            </a:r>
            <a:r>
              <a:rPr lang="ru-RU" dirty="0" err="1"/>
              <a:t>немесе</a:t>
            </a:r>
            <a:r>
              <a:rPr lang="ru-RU" dirty="0"/>
              <a:t> </a:t>
            </a:r>
            <a:r>
              <a:rPr lang="ru-RU" dirty="0" err="1"/>
              <a:t>лауазымы</a:t>
            </a:r>
            <a:r>
              <a:rPr lang="ru-RU" dirty="0"/>
              <a:t>, </a:t>
            </a:r>
            <a:r>
              <a:rPr lang="ru-RU" dirty="0" err="1"/>
              <a:t>немесе</a:t>
            </a:r>
            <a:r>
              <a:rPr lang="ru-RU" dirty="0"/>
              <a:t> </a:t>
            </a:r>
            <a:r>
              <a:rPr lang="ru-RU" dirty="0" err="1"/>
              <a:t>белгілі</a:t>
            </a:r>
            <a:r>
              <a:rPr lang="ru-RU" dirty="0"/>
              <a:t> </a:t>
            </a:r>
            <a:r>
              <a:rPr lang="ru-RU" dirty="0" err="1"/>
              <a:t>бір</a:t>
            </a:r>
            <a:r>
              <a:rPr lang="ru-RU" dirty="0"/>
              <a:t> </a:t>
            </a:r>
            <a:r>
              <a:rPr lang="ru-RU" dirty="0" err="1"/>
              <a:t>ақша</a:t>
            </a:r>
            <a:r>
              <a:rPr lang="ru-RU" dirty="0"/>
              <a:t> </a:t>
            </a:r>
            <a:r>
              <a:rPr lang="ru-RU" dirty="0" err="1"/>
              <a:t>сомасын</a:t>
            </a:r>
            <a:r>
              <a:rPr lang="ru-RU" dirty="0"/>
              <a:t> </a:t>
            </a:r>
            <a:r>
              <a:rPr lang="ru-RU" dirty="0" err="1"/>
              <a:t>енгізу</a:t>
            </a:r>
            <a:r>
              <a:rPr lang="ru-RU" dirty="0"/>
              <a:t> </a:t>
            </a:r>
            <a:r>
              <a:rPr lang="ru-RU" dirty="0" err="1"/>
              <a:t>негізінде</a:t>
            </a:r>
            <a:endParaRPr lang="ru-RU" dirty="0"/>
          </a:p>
          <a:p>
            <a:r>
              <a:rPr lang="en-US" dirty="0"/>
              <a:t>Micromarketing-</a:t>
            </a:r>
            <a:r>
              <a:rPr lang="ru-RU" dirty="0"/>
              <a:t>бизнес </a:t>
            </a:r>
            <a:r>
              <a:rPr lang="ru-RU" dirty="0" err="1"/>
              <a:t>үшін</a:t>
            </a:r>
            <a:r>
              <a:rPr lang="ru-RU" dirty="0"/>
              <a:t> </a:t>
            </a:r>
            <a:r>
              <a:rPr lang="ru-RU" dirty="0" err="1"/>
              <a:t>маркетингтің</a:t>
            </a:r>
            <a:r>
              <a:rPr lang="ru-RU" dirty="0"/>
              <a:t> </a:t>
            </a:r>
            <a:r>
              <a:rPr lang="ru-RU" dirty="0" err="1"/>
              <a:t>дәл</a:t>
            </a:r>
            <a:r>
              <a:rPr lang="ru-RU" dirty="0"/>
              <a:t> </a:t>
            </a:r>
            <a:r>
              <a:rPr lang="ru-RU" dirty="0" err="1"/>
              <a:t>нұсқасы</a:t>
            </a:r>
            <a:endParaRPr lang="ru-RU" dirty="0"/>
          </a:p>
          <a:p>
            <a:r>
              <a:rPr lang="ru-RU" dirty="0"/>
              <a:t>клуб </a:t>
            </a:r>
            <a:r>
              <a:rPr lang="ru-RU" dirty="0" err="1"/>
              <a:t>карталары</a:t>
            </a:r>
            <a:endParaRPr lang="ru-RU" dirty="0"/>
          </a:p>
          <a:p>
            <a:r>
              <a:rPr lang="ru-RU" dirty="0" err="1"/>
              <a:t>Электрондық</a:t>
            </a:r>
            <a:r>
              <a:rPr lang="ru-RU" dirty="0"/>
              <a:t> коммерция</a:t>
            </a:r>
          </a:p>
          <a:p>
            <a:r>
              <a:rPr lang="ru-RU" dirty="0" err="1"/>
              <a:t>Ынтымақтастық</a:t>
            </a:r>
            <a:endParaRPr lang="ru-RU" dirty="0"/>
          </a:p>
          <a:p>
            <a:r>
              <a:rPr lang="ru-RU" dirty="0"/>
              <a:t>МОП </a:t>
            </a:r>
            <a:r>
              <a:rPr lang="ru-RU" dirty="0" err="1"/>
              <a:t>әлеуетін</a:t>
            </a:r>
            <a:r>
              <a:rPr lang="ru-RU" dirty="0"/>
              <a:t> </a:t>
            </a:r>
            <a:r>
              <a:rPr lang="ru-RU" dirty="0" err="1"/>
              <a:t>іске</a:t>
            </a:r>
            <a:r>
              <a:rPr lang="ru-RU" dirty="0"/>
              <a:t> </a:t>
            </a:r>
            <a:r>
              <a:rPr lang="ru-RU" dirty="0" err="1"/>
              <a:t>асыратын</a:t>
            </a:r>
            <a:r>
              <a:rPr lang="ru-RU" dirty="0"/>
              <a:t> </a:t>
            </a:r>
            <a:r>
              <a:rPr lang="ru-RU" dirty="0" err="1"/>
              <a:t>инновациялық</a:t>
            </a:r>
            <a:r>
              <a:rPr lang="ru-RU" dirty="0"/>
              <a:t> </a:t>
            </a:r>
            <a:r>
              <a:rPr lang="ru-RU" dirty="0" err="1"/>
              <a:t>жаңа</a:t>
            </a:r>
            <a:r>
              <a:rPr lang="ru-RU" dirty="0"/>
              <a:t> </a:t>
            </a:r>
            <a:r>
              <a:rPr lang="ru-RU" dirty="0" err="1"/>
              <a:t>ұсыныстарға</a:t>
            </a:r>
            <a:r>
              <a:rPr lang="ru-RU" dirty="0"/>
              <a:t> </a:t>
            </a:r>
            <a:r>
              <a:rPr lang="ru-RU" dirty="0" err="1"/>
              <a:t>жәрдемдесу</a:t>
            </a:r>
            <a:endParaRPr lang="ru-RU" dirty="0"/>
          </a:p>
          <a:p>
            <a:r>
              <a:rPr lang="ru-RU" dirty="0" err="1"/>
              <a:t>Клиенттердің</a:t>
            </a:r>
            <a:r>
              <a:rPr lang="ru-RU" dirty="0"/>
              <a:t> </a:t>
            </a:r>
            <a:r>
              <a:rPr lang="ru-RU" dirty="0" err="1"/>
              <a:t>қажеттіліктері</a:t>
            </a:r>
            <a:r>
              <a:rPr lang="ru-RU" dirty="0"/>
              <a:t> мен </a:t>
            </a:r>
            <a:r>
              <a:rPr lang="ru-RU" dirty="0" err="1"/>
              <a:t>мүмкіндіктері</a:t>
            </a:r>
            <a:r>
              <a:rPr lang="ru-RU" dirty="0"/>
              <a:t> </a:t>
            </a:r>
            <a:r>
              <a:rPr lang="ru-RU" dirty="0" err="1"/>
              <a:t>туралы</a:t>
            </a:r>
            <a:r>
              <a:rPr lang="ru-RU" dirty="0"/>
              <a:t> </a:t>
            </a:r>
            <a:r>
              <a:rPr lang="ru-RU" dirty="0" err="1"/>
              <a:t>ұйымдардың</a:t>
            </a:r>
            <a:r>
              <a:rPr lang="ru-RU" dirty="0"/>
              <a:t> </a:t>
            </a:r>
            <a:r>
              <a:rPr lang="ru-RU" dirty="0" err="1"/>
              <a:t>хабардарлығын</a:t>
            </a:r>
            <a:r>
              <a:rPr lang="ru-RU" dirty="0"/>
              <a:t> </a:t>
            </a:r>
            <a:r>
              <a:rPr lang="ru-RU" dirty="0" err="1"/>
              <a:t>арттыру</a:t>
            </a:r>
            <a:endParaRPr lang="ru-RU" dirty="0"/>
          </a:p>
          <a:p>
            <a:r>
              <a:rPr lang="ru-RU" dirty="0" err="1"/>
              <a:t>Әлеуетті</a:t>
            </a:r>
            <a:r>
              <a:rPr lang="ru-RU" dirty="0"/>
              <a:t> </a:t>
            </a:r>
            <a:r>
              <a:rPr lang="ru-RU" dirty="0" err="1"/>
              <a:t>проблемаларды</a:t>
            </a:r>
            <a:r>
              <a:rPr lang="ru-RU" dirty="0"/>
              <a:t> </a:t>
            </a:r>
            <a:r>
              <a:rPr lang="ru-RU" dirty="0" err="1"/>
              <a:t>анықтауға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оларды</a:t>
            </a:r>
            <a:r>
              <a:rPr lang="ru-RU" dirty="0"/>
              <a:t> </a:t>
            </a:r>
            <a:r>
              <a:rPr lang="ru-RU" dirty="0" err="1"/>
              <a:t>шешуге</a:t>
            </a:r>
            <a:r>
              <a:rPr lang="ru-RU" dirty="0"/>
              <a:t>, </a:t>
            </a:r>
            <a:r>
              <a:rPr lang="ru-RU" dirty="0" err="1"/>
              <a:t>қатынастарды</a:t>
            </a:r>
            <a:r>
              <a:rPr lang="ru-RU" dirty="0"/>
              <a:t> </a:t>
            </a:r>
            <a:r>
              <a:rPr lang="ru-RU" dirty="0" err="1"/>
              <a:t>жақсартуға</a:t>
            </a:r>
            <a:r>
              <a:rPr lang="ru-RU" dirty="0"/>
              <a:t> </a:t>
            </a:r>
            <a:r>
              <a:rPr lang="ru-RU" dirty="0" err="1"/>
              <a:t>мүмкіндік</a:t>
            </a:r>
            <a:r>
              <a:rPr lang="ru-RU" dirty="0"/>
              <a:t> </a:t>
            </a:r>
            <a:r>
              <a:rPr lang="ru-RU" dirty="0" err="1"/>
              <a:t>береді</a:t>
            </a:r>
            <a:endParaRPr lang="en-US" dirty="0"/>
          </a:p>
        </p:txBody>
      </p:sp>
      <p:sp>
        <p:nvSpPr>
          <p:cNvPr id="21505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err="1"/>
              <a:t>Ұйым</a:t>
            </a:r>
            <a:r>
              <a:rPr lang="ru-RU" dirty="0"/>
              <a:t> </a:t>
            </a:r>
            <a:r>
              <a:rPr lang="ru-RU" dirty="0" err="1"/>
              <a:t>ақпаратқа</a:t>
            </a:r>
            <a:r>
              <a:rPr lang="ru-RU" dirty="0"/>
              <a:t> </a:t>
            </a:r>
            <a:r>
              <a:rPr lang="ru-RU" dirty="0" err="1"/>
              <a:t>бейімделеді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4540465"/>
      </p:ext>
    </p:extLst>
  </p:cSld>
  <p:clrMapOvr>
    <a:masterClrMapping/>
  </p:clrMapOvr>
  <p:transition spd="med">
    <p:wipe dir="r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13110" y="1232592"/>
            <a:ext cx="8509785" cy="5348682"/>
          </a:xfrm>
        </p:spPr>
        <p:txBody>
          <a:bodyPr>
            <a:normAutofit fontScale="70000" lnSpcReduction="20000"/>
          </a:bodyPr>
          <a:lstStyle/>
          <a:p>
            <a:r>
              <a:rPr lang="en-US" dirty="0"/>
              <a:t>M2M </a:t>
            </a:r>
            <a:r>
              <a:rPr lang="ru-RU" dirty="0" err="1"/>
              <a:t>қосылыстары</a:t>
            </a:r>
            <a:endParaRPr lang="ru-RU" dirty="0"/>
          </a:p>
          <a:p>
            <a:r>
              <a:rPr lang="ru-RU" dirty="0" err="1"/>
              <a:t>Деректер</a:t>
            </a:r>
            <a:r>
              <a:rPr lang="ru-RU" dirty="0"/>
              <a:t> </a:t>
            </a:r>
            <a:r>
              <a:rPr lang="ru-RU" dirty="0" err="1"/>
              <a:t>бір</a:t>
            </a:r>
            <a:r>
              <a:rPr lang="ru-RU" dirty="0"/>
              <a:t> </a:t>
            </a:r>
            <a:r>
              <a:rPr lang="ru-RU" dirty="0" err="1"/>
              <a:t>машинадан</a:t>
            </a:r>
            <a:r>
              <a:rPr lang="ru-RU" dirty="0"/>
              <a:t> </a:t>
            </a:r>
            <a:r>
              <a:rPr lang="ru-RU" dirty="0" err="1"/>
              <a:t>немесе</a:t>
            </a:r>
            <a:r>
              <a:rPr lang="ru-RU" dirty="0"/>
              <a:t> "</a:t>
            </a:r>
            <a:r>
              <a:rPr lang="ru-RU" dirty="0" err="1"/>
              <a:t>заттардан</a:t>
            </a:r>
            <a:r>
              <a:rPr lang="ru-RU" dirty="0"/>
              <a:t>" </a:t>
            </a:r>
            <a:r>
              <a:rPr lang="ru-RU" dirty="0" err="1"/>
              <a:t>екіншісіне</a:t>
            </a:r>
            <a:r>
              <a:rPr lang="ru-RU" dirty="0"/>
              <a:t> </a:t>
            </a:r>
            <a:r>
              <a:rPr lang="ru-RU" dirty="0" err="1"/>
              <a:t>желі</a:t>
            </a:r>
            <a:r>
              <a:rPr lang="ru-RU" dirty="0"/>
              <a:t> </a:t>
            </a:r>
            <a:r>
              <a:rPr lang="ru-RU" dirty="0" err="1"/>
              <a:t>арқылы</a:t>
            </a:r>
            <a:r>
              <a:rPr lang="ru-RU" dirty="0"/>
              <a:t> </a:t>
            </a:r>
            <a:r>
              <a:rPr lang="ru-RU" dirty="0" err="1"/>
              <a:t>беріледі</a:t>
            </a:r>
            <a:r>
              <a:rPr lang="ru-RU" dirty="0"/>
              <a:t>.</a:t>
            </a:r>
          </a:p>
          <a:p>
            <a:r>
              <a:rPr lang="en-US" dirty="0"/>
              <a:t>M2M </a:t>
            </a:r>
            <a:r>
              <a:rPr lang="ru-RU" dirty="0"/>
              <a:t>интернет </a:t>
            </a:r>
            <a:r>
              <a:rPr lang="ru-RU" dirty="0" err="1"/>
              <a:t>заттардың</a:t>
            </a:r>
            <a:r>
              <a:rPr lang="ru-RU" dirty="0"/>
              <a:t> </a:t>
            </a:r>
            <a:r>
              <a:rPr lang="ru-RU" dirty="0" err="1"/>
              <a:t>ең</a:t>
            </a:r>
            <a:r>
              <a:rPr lang="ru-RU" dirty="0"/>
              <a:t> </a:t>
            </a:r>
            <a:r>
              <a:rPr lang="ru-RU" dirty="0" err="1"/>
              <a:t>маңызды</a:t>
            </a:r>
            <a:r>
              <a:rPr lang="ru-RU" dirty="0"/>
              <a:t> </a:t>
            </a:r>
            <a:r>
              <a:rPr lang="ru-RU" dirty="0" err="1"/>
              <a:t>бөлігі</a:t>
            </a:r>
            <a:r>
              <a:rPr lang="ru-RU" dirty="0"/>
              <a:t> </a:t>
            </a:r>
            <a:r>
              <a:rPr lang="ru-RU" dirty="0" err="1"/>
              <a:t>болып</a:t>
            </a:r>
            <a:r>
              <a:rPr lang="ru-RU" dirty="0"/>
              <a:t> </a:t>
            </a:r>
            <a:r>
              <a:rPr lang="ru-RU" dirty="0" err="1"/>
              <a:t>табылады</a:t>
            </a:r>
            <a:r>
              <a:rPr lang="ru-RU" dirty="0"/>
              <a:t>.</a:t>
            </a:r>
          </a:p>
          <a:p>
            <a:r>
              <a:rPr lang="ru-RU" dirty="0" err="1"/>
              <a:t>Сындық</a:t>
            </a:r>
            <a:r>
              <a:rPr lang="ru-RU" dirty="0"/>
              <a:t> </a:t>
            </a:r>
            <a:r>
              <a:rPr lang="ru-RU" dirty="0" err="1"/>
              <a:t>компоненттер</a:t>
            </a:r>
            <a:r>
              <a:rPr lang="ru-RU" dirty="0"/>
              <a:t> </a:t>
            </a:r>
            <a:r>
              <a:rPr lang="ru-RU" dirty="0" err="1"/>
              <a:t>сенсорлар</a:t>
            </a:r>
            <a:r>
              <a:rPr lang="ru-RU" dirty="0"/>
              <a:t>, </a:t>
            </a:r>
            <a:r>
              <a:rPr lang="ru-RU" dirty="0" err="1"/>
              <a:t>жетектер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байланыс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нұсқаулық</a:t>
            </a:r>
            <a:r>
              <a:rPr lang="ru-RU" dirty="0"/>
              <a:t> </a:t>
            </a:r>
            <a:r>
              <a:rPr lang="ru-RU" dirty="0" err="1"/>
              <a:t>үшін</a:t>
            </a:r>
            <a:r>
              <a:rPr lang="ru-RU" dirty="0"/>
              <a:t> </a:t>
            </a:r>
            <a:r>
              <a:rPr lang="ru-RU" dirty="0" err="1"/>
              <a:t>желілік</a:t>
            </a:r>
            <a:r>
              <a:rPr lang="ru-RU" dirty="0"/>
              <a:t> </a:t>
            </a:r>
            <a:r>
              <a:rPr lang="ru-RU" dirty="0" err="1"/>
              <a:t>қосылымдары</a:t>
            </a:r>
            <a:r>
              <a:rPr lang="ru-RU" dirty="0"/>
              <a:t> бар </a:t>
            </a:r>
            <a:r>
              <a:rPr lang="ru-RU" dirty="0" err="1"/>
              <a:t>контроллерлер</a:t>
            </a:r>
            <a:endParaRPr lang="ru-RU" dirty="0"/>
          </a:p>
          <a:p>
            <a:r>
              <a:rPr lang="en-US" dirty="0"/>
              <a:t>M2M </a:t>
            </a:r>
            <a:r>
              <a:rPr lang="ru-RU" dirty="0" err="1"/>
              <a:t>байланысының</a:t>
            </a:r>
            <a:r>
              <a:rPr lang="ru-RU" dirty="0"/>
              <a:t> </a:t>
            </a:r>
            <a:r>
              <a:rPr lang="ru-RU" dirty="0" err="1"/>
              <a:t>ең</a:t>
            </a:r>
            <a:r>
              <a:rPr lang="ru-RU" dirty="0"/>
              <a:t> </a:t>
            </a:r>
            <a:r>
              <a:rPr lang="ru-RU" dirty="0" err="1"/>
              <a:t>танымал</a:t>
            </a:r>
            <a:r>
              <a:rPr lang="ru-RU" dirty="0"/>
              <a:t> </a:t>
            </a:r>
            <a:r>
              <a:rPr lang="ru-RU" dirty="0" err="1"/>
              <a:t>түрі</a:t>
            </a:r>
            <a:r>
              <a:rPr lang="ru-RU" dirty="0"/>
              <a:t> телеметрия </a:t>
            </a:r>
            <a:r>
              <a:rPr lang="ru-RU" dirty="0" err="1"/>
              <a:t>болып</a:t>
            </a:r>
            <a:r>
              <a:rPr lang="ru-RU" dirty="0"/>
              <a:t> </a:t>
            </a:r>
            <a:r>
              <a:rPr lang="ru-RU" dirty="0" err="1"/>
              <a:t>табылады</a:t>
            </a:r>
            <a:r>
              <a:rPr lang="ru-RU" dirty="0"/>
              <a:t>. </a:t>
            </a:r>
          </a:p>
          <a:p>
            <a:r>
              <a:rPr lang="en-US" dirty="0"/>
              <a:t>M2P </a:t>
            </a:r>
            <a:r>
              <a:rPr lang="ru-RU" dirty="0" err="1"/>
              <a:t>қосылымдары</a:t>
            </a:r>
            <a:endParaRPr lang="ru-RU" dirty="0"/>
          </a:p>
          <a:p>
            <a:r>
              <a:rPr lang="ru-RU" dirty="0" err="1"/>
              <a:t>Ақпарат</a:t>
            </a:r>
            <a:r>
              <a:rPr lang="ru-RU" dirty="0"/>
              <a:t> машина мен </a:t>
            </a:r>
            <a:r>
              <a:rPr lang="ru-RU" dirty="0" err="1"/>
              <a:t>адам</a:t>
            </a:r>
            <a:r>
              <a:rPr lang="ru-RU" dirty="0"/>
              <a:t> </a:t>
            </a:r>
            <a:r>
              <a:rPr lang="ru-RU" dirty="0" err="1"/>
              <a:t>арасында</a:t>
            </a:r>
            <a:r>
              <a:rPr lang="ru-RU" dirty="0"/>
              <a:t> </a:t>
            </a:r>
            <a:r>
              <a:rPr lang="ru-RU" dirty="0" err="1"/>
              <a:t>беріледі</a:t>
            </a:r>
            <a:endParaRPr lang="ru-RU" dirty="0"/>
          </a:p>
          <a:p>
            <a:r>
              <a:rPr lang="ru-RU" dirty="0" err="1"/>
              <a:t>Адамдарға</a:t>
            </a:r>
            <a:r>
              <a:rPr lang="ru-RU" dirty="0"/>
              <a:t> </a:t>
            </a:r>
            <a:r>
              <a:rPr lang="ru-RU" dirty="0" err="1"/>
              <a:t>ақпарат</a:t>
            </a:r>
            <a:r>
              <a:rPr lang="ru-RU" dirty="0"/>
              <a:t> </a:t>
            </a:r>
            <a:r>
              <a:rPr lang="ru-RU" dirty="0" err="1"/>
              <a:t>пікір</a:t>
            </a:r>
            <a:r>
              <a:rPr lang="ru-RU" dirty="0"/>
              <a:t> </a:t>
            </a:r>
            <a:r>
              <a:rPr lang="ru-RU" dirty="0" err="1"/>
              <a:t>жасауға</a:t>
            </a:r>
            <a:r>
              <a:rPr lang="ru-RU" dirty="0"/>
              <a:t> </a:t>
            </a:r>
            <a:r>
              <a:rPr lang="ru-RU" dirty="0" err="1"/>
              <a:t>көмектесу</a:t>
            </a:r>
            <a:r>
              <a:rPr lang="ru-RU" dirty="0"/>
              <a:t> </a:t>
            </a:r>
            <a:r>
              <a:rPr lang="ru-RU" dirty="0" err="1"/>
              <a:t>үшін</a:t>
            </a:r>
            <a:r>
              <a:rPr lang="ru-RU" dirty="0"/>
              <a:t> </a:t>
            </a:r>
            <a:r>
              <a:rPr lang="ru-RU" dirty="0" err="1"/>
              <a:t>қозғалысты</a:t>
            </a:r>
            <a:r>
              <a:rPr lang="ru-RU" dirty="0"/>
              <a:t>, манипуляция, </a:t>
            </a:r>
            <a:r>
              <a:rPr lang="ru-RU" dirty="0" err="1"/>
              <a:t>және</a:t>
            </a:r>
            <a:r>
              <a:rPr lang="ru-RU" dirty="0"/>
              <a:t> машина </a:t>
            </a:r>
            <a:r>
              <a:rPr lang="ru-RU" dirty="0" err="1"/>
              <a:t>деректер</a:t>
            </a:r>
            <a:r>
              <a:rPr lang="ru-RU" dirty="0"/>
              <a:t> </a:t>
            </a:r>
            <a:r>
              <a:rPr lang="ru-RU" dirty="0" err="1"/>
              <a:t>есептілігін</a:t>
            </a:r>
            <a:r>
              <a:rPr lang="ru-RU" dirty="0"/>
              <a:t> </a:t>
            </a:r>
            <a:r>
              <a:rPr lang="ru-RU" dirty="0" err="1"/>
              <a:t>жеңілдетіңіз</a:t>
            </a:r>
            <a:endParaRPr lang="ru-RU" dirty="0"/>
          </a:p>
          <a:p>
            <a:r>
              <a:rPr lang="en-US" dirty="0"/>
              <a:t>P2P </a:t>
            </a:r>
            <a:r>
              <a:rPr lang="ru-RU" dirty="0" err="1"/>
              <a:t>қосылыстар</a:t>
            </a:r>
            <a:endParaRPr lang="ru-RU" dirty="0"/>
          </a:p>
          <a:p>
            <a:r>
              <a:rPr lang="ru-RU" dirty="0" err="1"/>
              <a:t>Ақпарат</a:t>
            </a:r>
            <a:r>
              <a:rPr lang="ru-RU" dirty="0"/>
              <a:t> </a:t>
            </a:r>
            <a:r>
              <a:rPr lang="ru-RU" dirty="0" err="1"/>
              <a:t>бір</a:t>
            </a:r>
            <a:r>
              <a:rPr lang="ru-RU" dirty="0"/>
              <a:t> </a:t>
            </a:r>
            <a:r>
              <a:rPr lang="ru-RU" dirty="0" err="1"/>
              <a:t>адамнан</a:t>
            </a:r>
            <a:r>
              <a:rPr lang="ru-RU" dirty="0"/>
              <a:t> </a:t>
            </a:r>
            <a:r>
              <a:rPr lang="ru-RU" dirty="0" err="1"/>
              <a:t>екіншісіне</a:t>
            </a:r>
            <a:r>
              <a:rPr lang="ru-RU" dirty="0"/>
              <a:t> </a:t>
            </a:r>
            <a:r>
              <a:rPr lang="ru-RU" dirty="0" err="1"/>
              <a:t>беріледі</a:t>
            </a:r>
            <a:r>
              <a:rPr lang="ru-RU" dirty="0"/>
              <a:t>, </a:t>
            </a:r>
            <a:r>
              <a:rPr lang="ru-RU" dirty="0" err="1"/>
              <a:t>жиі</a:t>
            </a:r>
            <a:r>
              <a:rPr lang="ru-RU" dirty="0"/>
              <a:t> </a:t>
            </a:r>
            <a:r>
              <a:rPr lang="ru-RU" dirty="0" err="1"/>
              <a:t>ынтымақтастық</a:t>
            </a:r>
            <a:r>
              <a:rPr lang="ru-RU" dirty="0"/>
              <a:t> </a:t>
            </a:r>
            <a:r>
              <a:rPr lang="ru-RU" dirty="0" err="1"/>
              <a:t>деп</a:t>
            </a:r>
            <a:r>
              <a:rPr lang="ru-RU" dirty="0"/>
              <a:t> </a:t>
            </a:r>
            <a:r>
              <a:rPr lang="ru-RU" dirty="0" err="1"/>
              <a:t>аталады</a:t>
            </a:r>
            <a:r>
              <a:rPr lang="ru-RU" dirty="0"/>
              <a:t>. </a:t>
            </a:r>
          </a:p>
          <a:p>
            <a:r>
              <a:rPr lang="ru-RU" dirty="0" err="1"/>
              <a:t>Уақытылы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өзекті</a:t>
            </a:r>
            <a:r>
              <a:rPr lang="ru-RU" dirty="0"/>
              <a:t> </a:t>
            </a:r>
            <a:r>
              <a:rPr lang="ru-RU" dirty="0" err="1"/>
              <a:t>ақпарат</a:t>
            </a:r>
            <a:endParaRPr lang="ru-RU" dirty="0"/>
          </a:p>
          <a:p>
            <a:r>
              <a:rPr lang="ru-RU" dirty="0" err="1"/>
              <a:t>Қажетті</a:t>
            </a:r>
            <a:r>
              <a:rPr lang="ru-RU" dirty="0"/>
              <a:t> </a:t>
            </a:r>
            <a:r>
              <a:rPr lang="ru-RU" dirty="0" err="1"/>
              <a:t>ақпаратты</a:t>
            </a:r>
            <a:r>
              <a:rPr lang="ru-RU" dirty="0"/>
              <a:t> </a:t>
            </a:r>
            <a:r>
              <a:rPr lang="ru-RU" dirty="0" err="1"/>
              <a:t>қажетті</a:t>
            </a:r>
            <a:r>
              <a:rPr lang="ru-RU" dirty="0"/>
              <a:t> </a:t>
            </a:r>
            <a:r>
              <a:rPr lang="ru-RU" dirty="0" err="1"/>
              <a:t>адамға</a:t>
            </a:r>
            <a:r>
              <a:rPr lang="ru-RU" dirty="0"/>
              <a:t> </a:t>
            </a:r>
            <a:r>
              <a:rPr lang="ru-RU" dirty="0" err="1"/>
              <a:t>немесе</a:t>
            </a:r>
            <a:r>
              <a:rPr lang="ru-RU" dirty="0"/>
              <a:t> </a:t>
            </a:r>
            <a:r>
              <a:rPr lang="ru-RU" dirty="0" err="1"/>
              <a:t>затты</a:t>
            </a:r>
            <a:r>
              <a:rPr lang="ru-RU" dirty="0"/>
              <a:t> </a:t>
            </a:r>
            <a:r>
              <a:rPr lang="ru-RU" dirty="0" err="1"/>
              <a:t>қажетті</a:t>
            </a:r>
            <a:r>
              <a:rPr lang="ru-RU" dirty="0"/>
              <a:t> </a:t>
            </a:r>
            <a:r>
              <a:rPr lang="ru-RU" dirty="0" err="1"/>
              <a:t>уақытта</a:t>
            </a:r>
            <a:r>
              <a:rPr lang="ru-RU" dirty="0"/>
              <a:t> </a:t>
            </a:r>
            <a:r>
              <a:rPr lang="ru-RU" dirty="0" err="1"/>
              <a:t>жеткізу</a:t>
            </a:r>
            <a:r>
              <a:rPr lang="ru-RU" dirty="0"/>
              <a:t> </a:t>
            </a:r>
            <a:r>
              <a:rPr lang="ru-RU" dirty="0" err="1"/>
              <a:t>үшін</a:t>
            </a:r>
            <a:r>
              <a:rPr lang="ru-RU" dirty="0"/>
              <a:t> </a:t>
            </a:r>
            <a:r>
              <a:rPr lang="ru-RU" dirty="0" err="1"/>
              <a:t>деректер</a:t>
            </a:r>
            <a:r>
              <a:rPr lang="ru-RU" dirty="0"/>
              <a:t>, </a:t>
            </a:r>
            <a:r>
              <a:rPr lang="ru-RU" dirty="0" err="1"/>
              <a:t>заттар</a:t>
            </a:r>
            <a:r>
              <a:rPr lang="ru-RU" dirty="0"/>
              <a:t> мен </a:t>
            </a:r>
            <a:r>
              <a:rPr lang="ru-RU" dirty="0" err="1"/>
              <a:t>адамдар</a:t>
            </a:r>
            <a:r>
              <a:rPr lang="ru-RU" dirty="0"/>
              <a:t> </a:t>
            </a:r>
            <a:r>
              <a:rPr lang="ru-RU" dirty="0" err="1"/>
              <a:t>арасындағы</a:t>
            </a:r>
            <a:r>
              <a:rPr lang="ru-RU" dirty="0"/>
              <a:t> </a:t>
            </a:r>
            <a:r>
              <a:rPr lang="ru-RU" dirty="0" err="1"/>
              <a:t>байланысты</a:t>
            </a:r>
            <a:r>
              <a:rPr lang="ru-RU" dirty="0"/>
              <a:t> </a:t>
            </a:r>
            <a:r>
              <a:rPr lang="ru-RU" dirty="0" err="1"/>
              <a:t>пайдаланады</a:t>
            </a:r>
            <a:endParaRPr lang="en-US" dirty="0"/>
          </a:p>
        </p:txBody>
      </p:sp>
      <p:sp>
        <p:nvSpPr>
          <p:cNvPr id="21505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/>
              <a:t>Процесс-</a:t>
            </a:r>
            <a:r>
              <a:rPr lang="ru-RU" dirty="0" err="1"/>
              <a:t>процестің</a:t>
            </a:r>
            <a:r>
              <a:rPr lang="ru-RU" dirty="0"/>
              <a:t> </a:t>
            </a:r>
            <a:r>
              <a:rPr lang="ru-RU" dirty="0" err="1"/>
              <a:t>рөлі</a:t>
            </a:r>
            <a:endParaRPr lang="en-US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0899" y="4390689"/>
            <a:ext cx="4033101" cy="24673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6755705"/>
      </p:ext>
    </p:extLst>
  </p:cSld>
  <p:clrMapOvr>
    <a:masterClrMapping/>
  </p:clrMapOvr>
  <p:transition spd="med">
    <p:wipe dir="r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3322" y="1323475"/>
            <a:ext cx="8413477" cy="5233736"/>
          </a:xfrm>
        </p:spPr>
        <p:txBody>
          <a:bodyPr>
            <a:normAutofit fontScale="55000" lnSpcReduction="20000"/>
          </a:bodyPr>
          <a:lstStyle/>
          <a:p>
            <a:r>
              <a:rPr lang="en-US" dirty="0"/>
              <a:t>IoE </a:t>
            </a:r>
            <a:r>
              <a:rPr lang="ru-RU" dirty="0" err="1"/>
              <a:t>төрт</a:t>
            </a:r>
            <a:r>
              <a:rPr lang="ru-RU" dirty="0"/>
              <a:t> </a:t>
            </a:r>
            <a:r>
              <a:rPr lang="ru-RU" dirty="0" err="1"/>
              <a:t>элементі</a:t>
            </a:r>
            <a:r>
              <a:rPr lang="ru-RU" dirty="0"/>
              <a:t>: </a:t>
            </a:r>
            <a:r>
              <a:rPr lang="ru-RU" dirty="0" err="1"/>
              <a:t>адамдар</a:t>
            </a:r>
            <a:r>
              <a:rPr lang="ru-RU" dirty="0"/>
              <a:t>, Процесс, </a:t>
            </a:r>
            <a:r>
              <a:rPr lang="ru-RU" dirty="0" err="1"/>
              <a:t>деректер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заттар</a:t>
            </a:r>
            <a:r>
              <a:rPr lang="ru-RU" dirty="0"/>
              <a:t>. </a:t>
            </a:r>
          </a:p>
          <a:p>
            <a:r>
              <a:rPr lang="ru-RU" dirty="0" err="1"/>
              <a:t>Заттар</a:t>
            </a:r>
            <a:endParaRPr lang="ru-RU" dirty="0"/>
          </a:p>
          <a:p>
            <a:r>
              <a:rPr lang="ru-RU" dirty="0" err="1"/>
              <a:t>Аспаптар</a:t>
            </a:r>
            <a:r>
              <a:rPr lang="ru-RU" dirty="0"/>
              <a:t> </a:t>
            </a:r>
            <a:r>
              <a:rPr lang="ru-RU" dirty="0" err="1"/>
              <a:t>сым</a:t>
            </a:r>
            <a:r>
              <a:rPr lang="ru-RU" dirty="0"/>
              <a:t> </a:t>
            </a:r>
            <a:r>
              <a:rPr lang="ru-RU" dirty="0" err="1"/>
              <a:t>арқылы</a:t>
            </a:r>
            <a:r>
              <a:rPr lang="ru-RU" dirty="0"/>
              <a:t> </a:t>
            </a:r>
            <a:r>
              <a:rPr lang="ru-RU" dirty="0" err="1"/>
              <a:t>жалғанған</a:t>
            </a:r>
            <a:r>
              <a:rPr lang="ru-RU" dirty="0"/>
              <a:t> </a:t>
            </a:r>
            <a:r>
              <a:rPr lang="ru-RU" dirty="0" err="1"/>
              <a:t>немесе</a:t>
            </a:r>
            <a:r>
              <a:rPr lang="ru-RU" dirty="0"/>
              <a:t> </a:t>
            </a:r>
            <a:r>
              <a:rPr lang="ru-RU" dirty="0" err="1"/>
              <a:t>олар</a:t>
            </a:r>
            <a:r>
              <a:rPr lang="ru-RU" dirty="0"/>
              <a:t> </a:t>
            </a:r>
            <a:r>
              <a:rPr lang="ru-RU" dirty="0" err="1"/>
              <a:t>байланыстыра</a:t>
            </a:r>
            <a:r>
              <a:rPr lang="ru-RU" dirty="0"/>
              <a:t> </a:t>
            </a:r>
            <a:r>
              <a:rPr lang="ru-RU" dirty="0" err="1"/>
              <a:t>алатындай</a:t>
            </a:r>
            <a:r>
              <a:rPr lang="ru-RU" dirty="0"/>
              <a:t> </a:t>
            </a:r>
            <a:r>
              <a:rPr lang="ru-RU" dirty="0" err="1"/>
              <a:t>сымсыз</a:t>
            </a:r>
            <a:r>
              <a:rPr lang="ru-RU" dirty="0"/>
              <a:t> </a:t>
            </a:r>
            <a:r>
              <a:rPr lang="ru-RU" dirty="0" err="1"/>
              <a:t>байланыс</a:t>
            </a:r>
            <a:r>
              <a:rPr lang="ru-RU" dirty="0"/>
              <a:t>. </a:t>
            </a:r>
          </a:p>
          <a:p>
            <a:r>
              <a:rPr lang="ru-RU" dirty="0" err="1"/>
              <a:t>Құрылғылар</a:t>
            </a:r>
            <a:r>
              <a:rPr lang="ru-RU" dirty="0"/>
              <a:t>, </a:t>
            </a:r>
            <a:r>
              <a:rPr lang="ru-RU" dirty="0" err="1"/>
              <a:t>дәстүрлі</a:t>
            </a:r>
            <a:r>
              <a:rPr lang="ru-RU" dirty="0"/>
              <a:t> </a:t>
            </a:r>
            <a:r>
              <a:rPr lang="ru-RU" dirty="0" err="1"/>
              <a:t>емес</a:t>
            </a:r>
            <a:r>
              <a:rPr lang="ru-RU" dirty="0"/>
              <a:t> </a:t>
            </a:r>
            <a:r>
              <a:rPr lang="ru-RU" dirty="0" err="1"/>
              <a:t>желісіне</a:t>
            </a:r>
            <a:r>
              <a:rPr lang="ru-RU" dirty="0"/>
              <a:t> </a:t>
            </a:r>
            <a:r>
              <a:rPr lang="ru-RU" dirty="0" err="1"/>
              <a:t>қосылған</a:t>
            </a:r>
            <a:r>
              <a:rPr lang="ru-RU" dirty="0"/>
              <a:t>, </a:t>
            </a:r>
            <a:r>
              <a:rPr lang="ru-RU" dirty="0" err="1"/>
              <a:t>талап</a:t>
            </a:r>
            <a:r>
              <a:rPr lang="ru-RU" dirty="0"/>
              <a:t> </a:t>
            </a:r>
            <a:r>
              <a:rPr lang="ru-RU" dirty="0" err="1"/>
              <a:t>датчиктер</a:t>
            </a:r>
            <a:r>
              <a:rPr lang="ru-RU" dirty="0"/>
              <a:t>, </a:t>
            </a:r>
            <a:r>
              <a:rPr lang="en-US" dirty="0"/>
              <a:t>RFID </a:t>
            </a:r>
            <a:r>
              <a:rPr lang="ru-RU" dirty="0" err="1"/>
              <a:t>және</a:t>
            </a:r>
            <a:r>
              <a:rPr lang="ru-RU" dirty="0"/>
              <a:t> контроллер.</a:t>
            </a:r>
          </a:p>
          <a:p>
            <a:r>
              <a:rPr lang="ru-RU" dirty="0" err="1"/>
              <a:t>Деректер</a:t>
            </a:r>
            <a:r>
              <a:rPr lang="ru-RU" dirty="0"/>
              <a:t> </a:t>
            </a:r>
          </a:p>
          <a:p>
            <a:r>
              <a:rPr lang="ru-RU" dirty="0" err="1"/>
              <a:t>Үлкен</a:t>
            </a:r>
            <a:r>
              <a:rPr lang="ru-RU" dirty="0"/>
              <a:t> </a:t>
            </a:r>
            <a:r>
              <a:rPr lang="ru-RU" dirty="0" err="1"/>
              <a:t>деректер</a:t>
            </a:r>
            <a:r>
              <a:rPr lang="ru-RU" dirty="0"/>
              <a:t> </a:t>
            </a:r>
            <a:r>
              <a:rPr lang="ru-RU" dirty="0" err="1"/>
              <a:t>қосылған</a:t>
            </a:r>
            <a:r>
              <a:rPr lang="ru-RU" dirty="0"/>
              <a:t> </a:t>
            </a:r>
            <a:r>
              <a:rPr lang="ru-RU" dirty="0" err="1"/>
              <a:t>құрылғылар</a:t>
            </a:r>
            <a:r>
              <a:rPr lang="ru-RU" dirty="0"/>
              <a:t> </a:t>
            </a:r>
            <a:r>
              <a:rPr lang="ru-RU" dirty="0" err="1"/>
              <a:t>жасайтын</a:t>
            </a:r>
            <a:r>
              <a:rPr lang="ru-RU" dirty="0"/>
              <a:t> </a:t>
            </a:r>
            <a:r>
              <a:rPr lang="ru-RU" dirty="0" err="1"/>
              <a:t>деректерді</a:t>
            </a:r>
            <a:r>
              <a:rPr lang="ru-RU" dirty="0"/>
              <a:t> </a:t>
            </a:r>
            <a:r>
              <a:rPr lang="ru-RU" dirty="0" err="1"/>
              <a:t>басқару</a:t>
            </a:r>
            <a:r>
              <a:rPr lang="ru-RU" dirty="0"/>
              <a:t>, </a:t>
            </a:r>
            <a:r>
              <a:rPr lang="ru-RU" dirty="0" err="1"/>
              <a:t>сақтау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талдау</a:t>
            </a:r>
            <a:r>
              <a:rPr lang="ru-RU" dirty="0"/>
              <a:t> </a:t>
            </a:r>
            <a:r>
              <a:rPr lang="ru-RU" dirty="0" err="1"/>
              <a:t>үшін</a:t>
            </a:r>
            <a:r>
              <a:rPr lang="ru-RU" dirty="0"/>
              <a:t> </a:t>
            </a:r>
            <a:r>
              <a:rPr lang="ru-RU" dirty="0" err="1"/>
              <a:t>жаңа</a:t>
            </a:r>
            <a:r>
              <a:rPr lang="ru-RU" dirty="0"/>
              <a:t> </a:t>
            </a:r>
            <a:r>
              <a:rPr lang="ru-RU" dirty="0" err="1"/>
              <a:t>өнімдер</a:t>
            </a:r>
            <a:r>
              <a:rPr lang="ru-RU" dirty="0"/>
              <a:t> мен </a:t>
            </a:r>
            <a:r>
              <a:rPr lang="ru-RU" dirty="0" err="1"/>
              <a:t>әдістерді</a:t>
            </a:r>
            <a:r>
              <a:rPr lang="ru-RU" dirty="0"/>
              <a:t> </a:t>
            </a:r>
            <a:r>
              <a:rPr lang="ru-RU" dirty="0" err="1"/>
              <a:t>талап</a:t>
            </a:r>
            <a:r>
              <a:rPr lang="ru-RU" dirty="0"/>
              <a:t> </a:t>
            </a:r>
            <a:r>
              <a:rPr lang="ru-RU" dirty="0" err="1"/>
              <a:t>етеді</a:t>
            </a:r>
            <a:r>
              <a:rPr lang="ru-RU" dirty="0"/>
              <a:t>: виртуализация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бұлтты</a:t>
            </a:r>
            <a:r>
              <a:rPr lang="ru-RU" dirty="0"/>
              <a:t> </a:t>
            </a:r>
            <a:r>
              <a:rPr lang="ru-RU" dirty="0" err="1"/>
              <a:t>есептеулер</a:t>
            </a:r>
            <a:r>
              <a:rPr lang="ru-RU" dirty="0"/>
              <a:t>.</a:t>
            </a:r>
          </a:p>
          <a:p>
            <a:r>
              <a:rPr lang="ru-RU" dirty="0" err="1"/>
              <a:t>Ұйымдар</a:t>
            </a:r>
            <a:r>
              <a:rPr lang="ru-RU" dirty="0"/>
              <a:t> </a:t>
            </a:r>
            <a:r>
              <a:rPr lang="ru-RU" dirty="0" err="1"/>
              <a:t>үрдістерді</a:t>
            </a:r>
            <a:r>
              <a:rPr lang="ru-RU" dirty="0"/>
              <a:t> </a:t>
            </a:r>
            <a:r>
              <a:rPr lang="ru-RU" dirty="0" err="1"/>
              <a:t>анықтауға</a:t>
            </a:r>
            <a:r>
              <a:rPr lang="ru-RU" dirty="0"/>
              <a:t>, </a:t>
            </a:r>
            <a:r>
              <a:rPr lang="ru-RU" dirty="0" err="1"/>
              <a:t>мінез-құлықты</a:t>
            </a:r>
            <a:r>
              <a:rPr lang="ru-RU" dirty="0"/>
              <a:t> </a:t>
            </a:r>
            <a:r>
              <a:rPr lang="ru-RU" dirty="0" err="1"/>
              <a:t>болжауға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шешім</a:t>
            </a:r>
            <a:r>
              <a:rPr lang="ru-RU" dirty="0"/>
              <a:t> </a:t>
            </a:r>
            <a:r>
              <a:rPr lang="ru-RU" dirty="0" err="1"/>
              <a:t>қабылдайтын</a:t>
            </a:r>
            <a:r>
              <a:rPr lang="ru-RU" dirty="0"/>
              <a:t> </a:t>
            </a:r>
            <a:r>
              <a:rPr lang="ru-RU" dirty="0" err="1"/>
              <a:t>тұлғалардың</a:t>
            </a:r>
            <a:r>
              <a:rPr lang="ru-RU" dirty="0"/>
              <a:t> </a:t>
            </a:r>
            <a:r>
              <a:rPr lang="ru-RU" dirty="0" err="1"/>
              <a:t>мүмкіндіктерін</a:t>
            </a:r>
            <a:r>
              <a:rPr lang="ru-RU" dirty="0"/>
              <a:t> </a:t>
            </a:r>
            <a:r>
              <a:rPr lang="ru-RU" dirty="0" err="1"/>
              <a:t>кеңейтуге</a:t>
            </a:r>
            <a:r>
              <a:rPr lang="ru-RU" dirty="0"/>
              <a:t> </a:t>
            </a:r>
            <a:r>
              <a:rPr lang="ru-RU" dirty="0" err="1"/>
              <a:t>көмектесетін</a:t>
            </a:r>
            <a:r>
              <a:rPr lang="ru-RU" dirty="0"/>
              <a:t> </a:t>
            </a:r>
            <a:r>
              <a:rPr lang="ru-RU" dirty="0" err="1"/>
              <a:t>мәліметтерді</a:t>
            </a:r>
            <a:r>
              <a:rPr lang="ru-RU" dirty="0"/>
              <a:t> </a:t>
            </a:r>
            <a:r>
              <a:rPr lang="ru-RU" dirty="0" err="1"/>
              <a:t>алу</a:t>
            </a:r>
            <a:r>
              <a:rPr lang="ru-RU" dirty="0"/>
              <a:t> </a:t>
            </a:r>
            <a:r>
              <a:rPr lang="ru-RU" dirty="0" err="1"/>
              <a:t>үшін</a:t>
            </a:r>
            <a:r>
              <a:rPr lang="ru-RU" dirty="0"/>
              <a:t> </a:t>
            </a:r>
            <a:r>
              <a:rPr lang="ru-RU" dirty="0" err="1"/>
              <a:t>ауқымды</a:t>
            </a:r>
            <a:r>
              <a:rPr lang="ru-RU" dirty="0"/>
              <a:t> </a:t>
            </a:r>
            <a:r>
              <a:rPr lang="ru-RU" dirty="0" err="1"/>
              <a:t>деректер</a:t>
            </a:r>
            <a:r>
              <a:rPr lang="ru-RU" dirty="0"/>
              <a:t> </a:t>
            </a:r>
            <a:r>
              <a:rPr lang="ru-RU" dirty="0" err="1"/>
              <a:t>қоймасын</a:t>
            </a:r>
            <a:r>
              <a:rPr lang="ru-RU" dirty="0"/>
              <a:t> </a:t>
            </a:r>
            <a:r>
              <a:rPr lang="ru-RU" dirty="0" err="1"/>
              <a:t>жинайды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талдайды</a:t>
            </a:r>
            <a:r>
              <a:rPr lang="ru-RU" dirty="0"/>
              <a:t>. </a:t>
            </a:r>
          </a:p>
          <a:p>
            <a:r>
              <a:rPr lang="ru-RU" dirty="0" err="1"/>
              <a:t>Адамдар</a:t>
            </a:r>
            <a:r>
              <a:rPr lang="ru-RU" dirty="0"/>
              <a:t> </a:t>
            </a:r>
          </a:p>
          <a:p>
            <a:r>
              <a:rPr lang="ru-RU" dirty="0" err="1"/>
              <a:t>Байланысты</a:t>
            </a:r>
            <a:r>
              <a:rPr lang="ru-RU" dirty="0"/>
              <a:t> </a:t>
            </a:r>
            <a:r>
              <a:rPr lang="ru-RU" dirty="0" err="1"/>
              <a:t>адамдар</a:t>
            </a:r>
            <a:r>
              <a:rPr lang="ru-RU" dirty="0"/>
              <a:t> </a:t>
            </a:r>
            <a:r>
              <a:rPr lang="ru-RU" dirty="0" err="1"/>
              <a:t>ақпаратқа</a:t>
            </a:r>
            <a:r>
              <a:rPr lang="ru-RU" dirty="0"/>
              <a:t> </a:t>
            </a:r>
            <a:r>
              <a:rPr lang="ru-RU" dirty="0" err="1"/>
              <a:t>қол</a:t>
            </a:r>
            <a:r>
              <a:rPr lang="ru-RU" dirty="0"/>
              <a:t> </a:t>
            </a:r>
            <a:r>
              <a:rPr lang="ru-RU" dirty="0" err="1"/>
              <a:t>жеткізу</a:t>
            </a:r>
            <a:r>
              <a:rPr lang="ru-RU" dirty="0"/>
              <a:t> </a:t>
            </a:r>
            <a:r>
              <a:rPr lang="ru-RU" dirty="0" err="1"/>
              <a:t>негізінде</a:t>
            </a:r>
            <a:r>
              <a:rPr lang="ru-RU" dirty="0"/>
              <a:t> </a:t>
            </a:r>
            <a:r>
              <a:rPr lang="ru-RU" dirty="0" err="1"/>
              <a:t>мінез-құлықтық</a:t>
            </a:r>
            <a:r>
              <a:rPr lang="ru-RU" dirty="0"/>
              <a:t> </a:t>
            </a:r>
            <a:r>
              <a:rPr lang="ru-RU" dirty="0" err="1"/>
              <a:t>түрлендірулерді</a:t>
            </a:r>
            <a:r>
              <a:rPr lang="ru-RU" dirty="0"/>
              <a:t> </a:t>
            </a:r>
            <a:r>
              <a:rPr lang="ru-RU" dirty="0" err="1"/>
              <a:t>жүзеге</a:t>
            </a:r>
            <a:r>
              <a:rPr lang="ru-RU" dirty="0"/>
              <a:t> </a:t>
            </a:r>
            <a:r>
              <a:rPr lang="ru-RU" dirty="0" err="1"/>
              <a:t>асырады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олардың</a:t>
            </a:r>
            <a:r>
              <a:rPr lang="ru-RU" dirty="0"/>
              <a:t> </a:t>
            </a:r>
            <a:r>
              <a:rPr lang="ru-RU" dirty="0" err="1"/>
              <a:t>өзгертілген</a:t>
            </a:r>
            <a:r>
              <a:rPr lang="ru-RU" dirty="0"/>
              <a:t> </a:t>
            </a:r>
            <a:r>
              <a:rPr lang="ru-RU" dirty="0" err="1"/>
              <a:t>мінез-құлқы</a:t>
            </a:r>
            <a:r>
              <a:rPr lang="ru-RU" dirty="0"/>
              <a:t> </a:t>
            </a:r>
            <a:r>
              <a:rPr lang="ru-RU" dirty="0" err="1"/>
              <a:t>жинақталған</a:t>
            </a:r>
            <a:r>
              <a:rPr lang="ru-RU" dirty="0"/>
              <a:t> </a:t>
            </a:r>
            <a:r>
              <a:rPr lang="ru-RU" dirty="0" err="1"/>
              <a:t>ақпаратқа</a:t>
            </a:r>
            <a:r>
              <a:rPr lang="ru-RU" dirty="0"/>
              <a:t> </a:t>
            </a:r>
            <a:r>
              <a:rPr lang="ru-RU" dirty="0" err="1"/>
              <a:t>әсер</a:t>
            </a:r>
            <a:r>
              <a:rPr lang="ru-RU" dirty="0"/>
              <a:t> </a:t>
            </a:r>
            <a:r>
              <a:rPr lang="ru-RU" dirty="0" err="1"/>
              <a:t>етеді</a:t>
            </a:r>
            <a:r>
              <a:rPr lang="ru-RU" dirty="0"/>
              <a:t>. </a:t>
            </a:r>
            <a:r>
              <a:rPr lang="ru-RU" dirty="0" err="1"/>
              <a:t>Бұл</a:t>
            </a:r>
            <a:r>
              <a:rPr lang="ru-RU" dirty="0"/>
              <a:t> </a:t>
            </a:r>
            <a:r>
              <a:rPr lang="ru-RU" dirty="0" err="1"/>
              <a:t>кері</a:t>
            </a:r>
            <a:r>
              <a:rPr lang="ru-RU" dirty="0"/>
              <a:t> </a:t>
            </a:r>
            <a:r>
              <a:rPr lang="ru-RU" dirty="0" err="1"/>
              <a:t>байланыс</a:t>
            </a:r>
            <a:r>
              <a:rPr lang="ru-RU" dirty="0"/>
              <a:t> </a:t>
            </a:r>
            <a:r>
              <a:rPr lang="ru-RU" dirty="0" err="1"/>
              <a:t>циклі</a:t>
            </a:r>
            <a:r>
              <a:rPr lang="ru-RU" dirty="0"/>
              <a:t> </a:t>
            </a:r>
            <a:r>
              <a:rPr lang="ru-RU" dirty="0" err="1"/>
              <a:t>деп</a:t>
            </a:r>
            <a:r>
              <a:rPr lang="ru-RU" dirty="0"/>
              <a:t> </a:t>
            </a:r>
            <a:r>
              <a:rPr lang="ru-RU" dirty="0" err="1"/>
              <a:t>аталады</a:t>
            </a:r>
            <a:r>
              <a:rPr lang="ru-RU" dirty="0"/>
              <a:t>.</a:t>
            </a:r>
          </a:p>
          <a:p>
            <a:r>
              <a:rPr lang="ru-RU" dirty="0" err="1"/>
              <a:t>Ұйымдар</a:t>
            </a:r>
            <a:r>
              <a:rPr lang="ru-RU" dirty="0"/>
              <a:t> </a:t>
            </a:r>
            <a:r>
              <a:rPr lang="ru-RU" dirty="0" err="1"/>
              <a:t>өздерінің</a:t>
            </a:r>
            <a:r>
              <a:rPr lang="ru-RU" dirty="0"/>
              <a:t> </a:t>
            </a:r>
            <a:r>
              <a:rPr lang="ru-RU" dirty="0" err="1"/>
              <a:t>маркетингтік</a:t>
            </a:r>
            <a:r>
              <a:rPr lang="ru-RU" dirty="0"/>
              <a:t> </a:t>
            </a:r>
            <a:r>
              <a:rPr lang="ru-RU" dirty="0" err="1"/>
              <a:t>стратегияларын</a:t>
            </a:r>
            <a:r>
              <a:rPr lang="ru-RU" dirty="0"/>
              <a:t> </a:t>
            </a:r>
            <a:r>
              <a:rPr lang="ru-RU" dirty="0" err="1"/>
              <a:t>нақтылау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таргеттеу</a:t>
            </a:r>
            <a:r>
              <a:rPr lang="ru-RU" dirty="0"/>
              <a:t> </a:t>
            </a:r>
            <a:r>
              <a:rPr lang="ru-RU" dirty="0" err="1"/>
              <a:t>үшін</a:t>
            </a:r>
            <a:r>
              <a:rPr lang="ru-RU" dirty="0"/>
              <a:t> </a:t>
            </a:r>
            <a:r>
              <a:rPr lang="ru-RU" dirty="0" err="1"/>
              <a:t>қосылған</a:t>
            </a:r>
            <a:r>
              <a:rPr lang="ru-RU" dirty="0"/>
              <a:t> </a:t>
            </a:r>
            <a:r>
              <a:rPr lang="ru-RU" dirty="0" err="1"/>
              <a:t>адамдар</a:t>
            </a:r>
            <a:r>
              <a:rPr lang="ru-RU" dirty="0"/>
              <a:t> </a:t>
            </a:r>
            <a:r>
              <a:rPr lang="ru-RU" dirty="0" err="1"/>
              <a:t>алған</a:t>
            </a:r>
            <a:r>
              <a:rPr lang="ru-RU" dirty="0"/>
              <a:t> </a:t>
            </a:r>
            <a:r>
              <a:rPr lang="ru-RU" dirty="0" err="1"/>
              <a:t>деректерді</a:t>
            </a:r>
            <a:r>
              <a:rPr lang="ru-RU" dirty="0"/>
              <a:t> </a:t>
            </a:r>
            <a:r>
              <a:rPr lang="ru-RU" dirty="0" err="1"/>
              <a:t>пайдаланады</a:t>
            </a:r>
            <a:r>
              <a:rPr lang="ru-RU" dirty="0"/>
              <a:t>.</a:t>
            </a:r>
          </a:p>
          <a:p>
            <a:r>
              <a:rPr lang="ru-RU" dirty="0"/>
              <a:t>Процесс </a:t>
            </a:r>
          </a:p>
          <a:p>
            <a:r>
              <a:rPr lang="ru-RU" dirty="0" err="1"/>
              <a:t>Процестер</a:t>
            </a:r>
            <a:r>
              <a:rPr lang="ru-RU" dirty="0"/>
              <a:t> </a:t>
            </a:r>
            <a:r>
              <a:rPr lang="ru-RU" dirty="0" err="1"/>
              <a:t>адамдар</a:t>
            </a:r>
            <a:r>
              <a:rPr lang="ru-RU" dirty="0"/>
              <a:t>, </a:t>
            </a:r>
            <a:r>
              <a:rPr lang="ru-RU" dirty="0" err="1"/>
              <a:t>заттар</a:t>
            </a:r>
            <a:r>
              <a:rPr lang="ru-RU" dirty="0"/>
              <a:t> мен </a:t>
            </a:r>
            <a:r>
              <a:rPr lang="ru-RU" dirty="0" err="1"/>
              <a:t>деректер</a:t>
            </a:r>
            <a:r>
              <a:rPr lang="ru-RU" dirty="0"/>
              <a:t> </a:t>
            </a:r>
            <a:r>
              <a:rPr lang="ru-RU" dirty="0" err="1"/>
              <a:t>арасында</a:t>
            </a:r>
            <a:r>
              <a:rPr lang="ru-RU" dirty="0"/>
              <a:t> </a:t>
            </a:r>
            <a:r>
              <a:rPr lang="ru-RU" dirty="0" err="1"/>
              <a:t>орын</a:t>
            </a:r>
            <a:r>
              <a:rPr lang="ru-RU" dirty="0"/>
              <a:t> </a:t>
            </a:r>
            <a:r>
              <a:rPr lang="ru-RU" dirty="0" err="1"/>
              <a:t>алады</a:t>
            </a:r>
            <a:r>
              <a:rPr lang="ru-RU" dirty="0"/>
              <a:t>.</a:t>
            </a:r>
          </a:p>
          <a:p>
            <a:r>
              <a:rPr lang="en-US" dirty="0" err="1"/>
              <a:t>Ioe</a:t>
            </a:r>
            <a:r>
              <a:rPr lang="en-US" dirty="0"/>
              <a:t> M2M, M2P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en-US" dirty="0"/>
              <a:t>P2P </a:t>
            </a:r>
            <a:r>
              <a:rPr lang="ru-RU" dirty="0" err="1"/>
              <a:t>қосылыстарын</a:t>
            </a:r>
            <a:r>
              <a:rPr lang="ru-RU" dirty="0"/>
              <a:t> </a:t>
            </a:r>
            <a:r>
              <a:rPr lang="ru-RU" dirty="0" err="1"/>
              <a:t>біріктіру</a:t>
            </a:r>
            <a:r>
              <a:rPr lang="ru-RU" dirty="0"/>
              <a:t> </a:t>
            </a:r>
            <a:r>
              <a:rPr lang="ru-RU" dirty="0" err="1"/>
              <a:t>арқылы</a:t>
            </a:r>
            <a:r>
              <a:rPr lang="ru-RU" dirty="0"/>
              <a:t> </a:t>
            </a:r>
            <a:r>
              <a:rPr lang="ru-RU" dirty="0" err="1"/>
              <a:t>олардың</a:t>
            </a:r>
            <a:r>
              <a:rPr lang="ru-RU" dirty="0"/>
              <a:t> </a:t>
            </a:r>
            <a:r>
              <a:rPr lang="ru-RU" dirty="0" err="1"/>
              <a:t>барлығын</a:t>
            </a:r>
            <a:r>
              <a:rPr lang="ru-RU" dirty="0"/>
              <a:t> </a:t>
            </a:r>
            <a:r>
              <a:rPr lang="ru-RU" dirty="0" err="1"/>
              <a:t>біріктіреді</a:t>
            </a:r>
            <a:r>
              <a:rPr lang="ru-RU" dirty="0"/>
              <a:t>.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Резюме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1466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34"/>
          <p:cNvSpPr>
            <a:spLocks noGrp="1" noChangeArrowheads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/>
              <a:t>2.1 </a:t>
            </a:r>
            <a:r>
              <a:rPr lang="ru-RU" dirty="0" err="1"/>
              <a:t>заттар</a:t>
            </a:r>
            <a:r>
              <a:rPr lang="ru-RU" dirty="0"/>
              <a:t> элемент </a:t>
            </a:r>
            <a:r>
              <a:rPr lang="ru-RU" dirty="0" err="1"/>
              <a:t>ретінде</a:t>
            </a:r>
            <a:endParaRPr lang="ru-RU" dirty="0"/>
          </a:p>
          <a:p>
            <a:r>
              <a:rPr lang="ru-RU" dirty="0"/>
              <a:t> </a:t>
            </a:r>
            <a:r>
              <a:rPr lang="ru-RU" dirty="0" err="1"/>
              <a:t>Затты</a:t>
            </a:r>
            <a:r>
              <a:rPr lang="ru-RU" dirty="0"/>
              <a:t> интернет </a:t>
            </a:r>
            <a:r>
              <a:rPr lang="ru-RU" dirty="0" err="1"/>
              <a:t>элементтері</a:t>
            </a:r>
            <a:r>
              <a:rPr lang="ru-RU" dirty="0"/>
              <a:t> </a:t>
            </a:r>
            <a:r>
              <a:rPr lang="ru-RU" dirty="0" err="1"/>
              <a:t>ретінде</a:t>
            </a:r>
            <a:r>
              <a:rPr lang="ru-RU" dirty="0"/>
              <a:t> </a:t>
            </a:r>
            <a:r>
              <a:rPr lang="ru-RU" dirty="0" err="1"/>
              <a:t>түсіндіру</a:t>
            </a:r>
            <a:endParaRPr lang="ru-RU" dirty="0"/>
          </a:p>
          <a:p>
            <a:r>
              <a:rPr lang="ru-RU" dirty="0"/>
              <a:t>2.2 </a:t>
            </a:r>
            <a:r>
              <a:rPr lang="ru-RU" dirty="0" err="1"/>
              <a:t>деректер</a:t>
            </a:r>
            <a:r>
              <a:rPr lang="ru-RU" dirty="0"/>
              <a:t> элемент </a:t>
            </a:r>
            <a:r>
              <a:rPr lang="ru-RU" dirty="0" err="1"/>
              <a:t>ретінде</a:t>
            </a:r>
            <a:endParaRPr lang="ru-RU" dirty="0"/>
          </a:p>
          <a:p>
            <a:r>
              <a:rPr lang="ru-RU" dirty="0"/>
              <a:t> </a:t>
            </a:r>
            <a:r>
              <a:rPr lang="ru-RU" dirty="0" err="1"/>
              <a:t>Деректерді</a:t>
            </a:r>
            <a:r>
              <a:rPr lang="ru-RU" dirty="0"/>
              <a:t> интернет </a:t>
            </a:r>
            <a:r>
              <a:rPr lang="ru-RU" dirty="0" err="1"/>
              <a:t>элементтері</a:t>
            </a:r>
            <a:r>
              <a:rPr lang="ru-RU" dirty="0"/>
              <a:t> </a:t>
            </a:r>
            <a:r>
              <a:rPr lang="ru-RU" dirty="0" err="1"/>
              <a:t>ретінде</a:t>
            </a:r>
            <a:r>
              <a:rPr lang="ru-RU" dirty="0"/>
              <a:t> </a:t>
            </a:r>
            <a:r>
              <a:rPr lang="ru-RU" dirty="0" err="1"/>
              <a:t>түсіндіру</a:t>
            </a:r>
            <a:endParaRPr lang="ru-RU" dirty="0"/>
          </a:p>
          <a:p>
            <a:r>
              <a:rPr lang="ru-RU" dirty="0"/>
              <a:t>2.3 </a:t>
            </a:r>
            <a:r>
              <a:rPr lang="ru-RU" dirty="0" err="1"/>
              <a:t>адамдар</a:t>
            </a:r>
            <a:r>
              <a:rPr lang="ru-RU" dirty="0"/>
              <a:t> элемент </a:t>
            </a:r>
            <a:r>
              <a:rPr lang="ru-RU" dirty="0" err="1"/>
              <a:t>ретінде</a:t>
            </a:r>
            <a:endParaRPr lang="ru-RU" dirty="0"/>
          </a:p>
          <a:p>
            <a:r>
              <a:rPr lang="ru-RU" dirty="0" err="1"/>
              <a:t>Адамдарды</a:t>
            </a:r>
            <a:r>
              <a:rPr lang="ru-RU" dirty="0"/>
              <a:t> интернет </a:t>
            </a:r>
            <a:r>
              <a:rPr lang="ru-RU" dirty="0" err="1"/>
              <a:t>элементтері</a:t>
            </a:r>
            <a:r>
              <a:rPr lang="ru-RU" dirty="0"/>
              <a:t> </a:t>
            </a:r>
            <a:r>
              <a:rPr lang="ru-RU" dirty="0" err="1"/>
              <a:t>ретінде</a:t>
            </a:r>
            <a:r>
              <a:rPr lang="ru-RU" dirty="0"/>
              <a:t> </a:t>
            </a:r>
            <a:r>
              <a:rPr lang="ru-RU" dirty="0" err="1"/>
              <a:t>түсіндіру</a:t>
            </a:r>
            <a:endParaRPr lang="ru-RU" dirty="0"/>
          </a:p>
          <a:p>
            <a:r>
              <a:rPr lang="ru-RU" dirty="0"/>
              <a:t>2.4 процесс элемент </a:t>
            </a:r>
            <a:r>
              <a:rPr lang="ru-RU" dirty="0" err="1"/>
              <a:t>ретінде</a:t>
            </a:r>
            <a:endParaRPr lang="ru-RU" dirty="0"/>
          </a:p>
          <a:p>
            <a:r>
              <a:rPr lang="ru-RU" dirty="0" err="1"/>
              <a:t>Заттар</a:t>
            </a:r>
            <a:r>
              <a:rPr lang="ru-RU" dirty="0"/>
              <a:t>, </a:t>
            </a:r>
            <a:r>
              <a:rPr lang="ru-RU" dirty="0" err="1"/>
              <a:t>деректер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адамдар</a:t>
            </a:r>
            <a:r>
              <a:rPr lang="ru-RU" dirty="0"/>
              <a:t> </a:t>
            </a:r>
            <a:r>
              <a:rPr lang="ru-RU" dirty="0" err="1"/>
              <a:t>сияқты</a:t>
            </a:r>
            <a:r>
              <a:rPr lang="ru-RU" dirty="0"/>
              <a:t> </a:t>
            </a:r>
            <a:r>
              <a:rPr lang="ru-RU" dirty="0" err="1"/>
              <a:t>элементтерді</a:t>
            </a:r>
            <a:r>
              <a:rPr lang="ru-RU" dirty="0"/>
              <a:t> </a:t>
            </a:r>
            <a:r>
              <a:rPr lang="ru-RU" dirty="0" err="1"/>
              <a:t>басқаратын</a:t>
            </a:r>
            <a:r>
              <a:rPr lang="ru-RU" dirty="0"/>
              <a:t> </a:t>
            </a:r>
            <a:r>
              <a:rPr lang="ru-RU" dirty="0" err="1"/>
              <a:t>заттарды</a:t>
            </a:r>
            <a:r>
              <a:rPr lang="ru-RU" dirty="0"/>
              <a:t> Интернет </a:t>
            </a:r>
            <a:r>
              <a:rPr lang="ru-RU" dirty="0" err="1"/>
              <a:t>элементі</a:t>
            </a:r>
            <a:r>
              <a:rPr lang="ru-RU" dirty="0"/>
              <a:t> </a:t>
            </a:r>
            <a:r>
              <a:rPr lang="ru-RU" dirty="0" err="1"/>
              <a:t>ретінде</a:t>
            </a:r>
            <a:r>
              <a:rPr lang="ru-RU" dirty="0"/>
              <a:t> </a:t>
            </a:r>
            <a:r>
              <a:rPr lang="ru-RU" dirty="0" err="1"/>
              <a:t>процесті</a:t>
            </a:r>
            <a:r>
              <a:rPr lang="ru-RU" dirty="0"/>
              <a:t> </a:t>
            </a:r>
            <a:r>
              <a:rPr lang="ru-RU" dirty="0" err="1"/>
              <a:t>түсіндіру</a:t>
            </a:r>
            <a:endParaRPr lang="en-CA" dirty="0"/>
          </a:p>
        </p:txBody>
      </p:sp>
      <p:sp>
        <p:nvSpPr>
          <p:cNvPr id="4098" name="Rectangle 33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/>
              <a:t> </a:t>
            </a:r>
            <a:r>
              <a:rPr lang="ru-RU" dirty="0" err="1"/>
              <a:t>мақсаттар</a:t>
            </a:r>
            <a:r>
              <a:rPr lang="ru-RU" dirty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5710895"/>
      </p:ext>
    </p:extLst>
  </p:cSld>
  <p:clrMapOvr>
    <a:masterClrMapping/>
  </p:clrMapOvr>
  <p:transition>
    <p:wipe dir="r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11150" y="2263775"/>
            <a:ext cx="3854450" cy="1481138"/>
          </a:xfrm>
        </p:spPr>
        <p:txBody>
          <a:bodyPr/>
          <a:lstStyle/>
          <a:p>
            <a:r>
              <a:rPr lang="ru-RU" sz="2400" dirty="0">
                <a:solidFill>
                  <a:srgbClr val="00B0F0"/>
                </a:solidFill>
              </a:rPr>
              <a:t>1 </a:t>
            </a:r>
            <a:r>
              <a:rPr lang="ru-RU" sz="2400" dirty="0" err="1">
                <a:solidFill>
                  <a:srgbClr val="00B0F0"/>
                </a:solidFill>
              </a:rPr>
              <a:t>заттар</a:t>
            </a:r>
            <a:r>
              <a:rPr lang="ru-RU" sz="2400" dirty="0">
                <a:solidFill>
                  <a:srgbClr val="00B0F0"/>
                </a:solidFill>
              </a:rPr>
              <a:t> элемент </a:t>
            </a:r>
            <a:r>
              <a:rPr lang="ru-RU" sz="2400" dirty="0" err="1">
                <a:solidFill>
                  <a:srgbClr val="00B0F0"/>
                </a:solidFill>
              </a:rPr>
              <a:t>ретінде</a:t>
            </a:r>
            <a:endParaRPr lang="en-US" sz="2400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3221210"/>
      </p:ext>
    </p:extLst>
  </p:cSld>
  <p:clrMapOvr>
    <a:masterClrMapping/>
  </p:clrMapOvr>
  <p:transition>
    <p:wipe dir="r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58829" y="1164161"/>
            <a:ext cx="8733677" cy="2534307"/>
          </a:xfrm>
        </p:spPr>
        <p:txBody>
          <a:bodyPr>
            <a:normAutofit fontScale="70000" lnSpcReduction="20000"/>
          </a:bodyPr>
          <a:lstStyle/>
          <a:p>
            <a:r>
              <a:rPr lang="ru-RU" dirty="0" err="1"/>
              <a:t>Төрт</a:t>
            </a:r>
            <a:r>
              <a:rPr lang="ru-RU" dirty="0"/>
              <a:t> элемент</a:t>
            </a:r>
          </a:p>
          <a:p>
            <a:r>
              <a:rPr lang="ru-RU" dirty="0" err="1"/>
              <a:t>Адамдар</a:t>
            </a:r>
            <a:r>
              <a:rPr lang="ru-RU" dirty="0"/>
              <a:t>, процесс, </a:t>
            </a:r>
            <a:r>
              <a:rPr lang="ru-RU" dirty="0" err="1"/>
              <a:t>деректер</a:t>
            </a:r>
            <a:r>
              <a:rPr lang="ru-RU" dirty="0"/>
              <a:t> мен </a:t>
            </a:r>
            <a:r>
              <a:rPr lang="ru-RU" dirty="0" err="1"/>
              <a:t>заттар</a:t>
            </a:r>
            <a:endParaRPr lang="ru-RU" dirty="0"/>
          </a:p>
          <a:p>
            <a:r>
              <a:rPr lang="ru-RU" dirty="0" err="1"/>
              <a:t>Заттар</a:t>
            </a:r>
            <a:r>
              <a:rPr lang="ru-RU" dirty="0"/>
              <a:t> </a:t>
            </a:r>
            <a:r>
              <a:rPr lang="ru-RU" dirty="0" err="1"/>
              <a:t>дегеніміз</a:t>
            </a:r>
            <a:r>
              <a:rPr lang="ru-RU" dirty="0"/>
              <a:t> не</a:t>
            </a:r>
          </a:p>
          <a:p>
            <a:r>
              <a:rPr lang="ru-RU" dirty="0" err="1"/>
              <a:t>ішкі</a:t>
            </a:r>
            <a:r>
              <a:rPr lang="ru-RU" dirty="0"/>
              <a:t> </a:t>
            </a:r>
            <a:r>
              <a:rPr lang="ru-RU" dirty="0" err="1"/>
              <a:t>серверлермен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сыртқы</a:t>
            </a:r>
            <a:r>
              <a:rPr lang="ru-RU" dirty="0"/>
              <a:t> </a:t>
            </a:r>
            <a:r>
              <a:rPr lang="ru-RU" dirty="0" err="1"/>
              <a:t>ортамен</a:t>
            </a:r>
            <a:r>
              <a:rPr lang="ru-RU" dirty="0"/>
              <a:t> </a:t>
            </a:r>
            <a:r>
              <a:rPr lang="ru-RU" dirty="0" err="1"/>
              <a:t>өзара</a:t>
            </a:r>
            <a:r>
              <a:rPr lang="ru-RU" dirty="0"/>
              <a:t> </a:t>
            </a:r>
            <a:r>
              <a:rPr lang="ru-RU" dirty="0" err="1"/>
              <a:t>әрекеттесуге</a:t>
            </a:r>
            <a:r>
              <a:rPr lang="ru-RU" dirty="0"/>
              <a:t> </a:t>
            </a:r>
            <a:r>
              <a:rPr lang="ru-RU" dirty="0" err="1"/>
              <a:t>арналған</a:t>
            </a:r>
            <a:r>
              <a:rPr lang="ru-RU" dirty="0"/>
              <a:t> </a:t>
            </a:r>
            <a:r>
              <a:rPr lang="ru-RU" dirty="0" err="1"/>
              <a:t>кіріктірілген</a:t>
            </a:r>
            <a:r>
              <a:rPr lang="ru-RU" dirty="0"/>
              <a:t> </a:t>
            </a:r>
            <a:r>
              <a:rPr lang="ru-RU" dirty="0" err="1"/>
              <a:t>технологиялардан</a:t>
            </a:r>
            <a:r>
              <a:rPr lang="ru-RU" dirty="0"/>
              <a:t> </a:t>
            </a:r>
            <a:r>
              <a:rPr lang="ru-RU" dirty="0" err="1"/>
              <a:t>тұрады</a:t>
            </a:r>
            <a:endParaRPr lang="ru-RU" dirty="0"/>
          </a:p>
          <a:p>
            <a:r>
              <a:rPr lang="ru-RU" dirty="0" err="1"/>
              <a:t>қолдау</a:t>
            </a:r>
            <a:r>
              <a:rPr lang="ru-RU" dirty="0"/>
              <a:t> </a:t>
            </a:r>
            <a:r>
              <a:rPr lang="ru-RU" dirty="0" err="1"/>
              <a:t>желісі</a:t>
            </a:r>
            <a:endParaRPr lang="ru-RU" dirty="0"/>
          </a:p>
          <a:p>
            <a:r>
              <a:rPr lang="ru-RU" dirty="0" err="1"/>
              <a:t>қауіпсіз</a:t>
            </a:r>
            <a:r>
              <a:rPr lang="ru-RU" dirty="0"/>
              <a:t>, </a:t>
            </a:r>
            <a:r>
              <a:rPr lang="ru-RU" dirty="0" err="1"/>
              <a:t>сенімді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қолжетімді</a:t>
            </a:r>
            <a:r>
              <a:rPr lang="ru-RU" dirty="0"/>
              <a:t> </a:t>
            </a:r>
            <a:r>
              <a:rPr lang="ru-RU" dirty="0" err="1"/>
              <a:t>желілік</a:t>
            </a:r>
            <a:r>
              <a:rPr lang="ru-RU" dirty="0"/>
              <a:t> платформа </a:t>
            </a:r>
            <a:r>
              <a:rPr lang="ru-RU" dirty="0" err="1"/>
              <a:t>арқылы</a:t>
            </a:r>
            <a:r>
              <a:rPr lang="ru-RU" dirty="0"/>
              <a:t> </a:t>
            </a:r>
            <a:r>
              <a:rPr lang="ru-RU" dirty="0" err="1"/>
              <a:t>өзара</a:t>
            </a:r>
            <a:r>
              <a:rPr lang="ru-RU" dirty="0"/>
              <a:t> </a:t>
            </a:r>
            <a:r>
              <a:rPr lang="ru-RU" dirty="0" err="1"/>
              <a:t>әрекеттесуі</a:t>
            </a:r>
            <a:r>
              <a:rPr lang="ru-RU" dirty="0"/>
              <a:t> </a:t>
            </a:r>
            <a:r>
              <a:rPr lang="ru-RU" dirty="0" err="1"/>
              <a:t>мүмкін</a:t>
            </a:r>
            <a:endParaRPr lang="ru-RU" dirty="0"/>
          </a:p>
          <a:p>
            <a:r>
              <a:rPr lang="ru-RU" dirty="0" err="1"/>
              <a:t>Үлкен</a:t>
            </a:r>
            <a:r>
              <a:rPr lang="ru-RU" dirty="0"/>
              <a:t> </a:t>
            </a:r>
            <a:r>
              <a:rPr lang="ru-RU" dirty="0" err="1"/>
              <a:t>деректер</a:t>
            </a:r>
            <a:r>
              <a:rPr lang="ru-RU" dirty="0"/>
              <a:t> </a:t>
            </a:r>
            <a:r>
              <a:rPr lang="ru-RU" dirty="0" err="1"/>
              <a:t>көлемін</a:t>
            </a:r>
            <a:r>
              <a:rPr lang="ru-RU" dirty="0"/>
              <a:t> </a:t>
            </a:r>
            <a:r>
              <a:rPr lang="ru-RU" dirty="0" err="1"/>
              <a:t>жасай</a:t>
            </a:r>
            <a:r>
              <a:rPr lang="ru-RU" dirty="0"/>
              <a:t> </a:t>
            </a:r>
            <a:r>
              <a:rPr lang="ru-RU" dirty="0" err="1"/>
              <a:t>алады</a:t>
            </a:r>
            <a:r>
              <a:rPr lang="ru-RU" dirty="0"/>
              <a:t>.</a:t>
            </a:r>
            <a:endParaRPr lang="en-US" dirty="0"/>
          </a:p>
        </p:txBody>
      </p:sp>
      <p:sp>
        <p:nvSpPr>
          <p:cNvPr id="21505" name="Rectangle 2"/>
          <p:cNvSpPr>
            <a:spLocks noGrp="1" noChangeArrowheads="1"/>
          </p:cNvSpPr>
          <p:nvPr>
            <p:ph type="title"/>
          </p:nvPr>
        </p:nvSpPr>
        <p:spPr>
          <a:xfrm>
            <a:off x="426737" y="106998"/>
            <a:ext cx="8229600" cy="975042"/>
          </a:xfrm>
        </p:spPr>
        <p:txBody>
          <a:bodyPr>
            <a:normAutofit fontScale="90000"/>
          </a:bodyPr>
          <a:lstStyle/>
          <a:p>
            <a:r>
              <a:rPr lang="ru-RU" dirty="0" err="1"/>
              <a:t>Дәстүрлі</a:t>
            </a:r>
            <a:r>
              <a:rPr lang="ru-RU" dirty="0"/>
              <a:t> </a:t>
            </a:r>
            <a:r>
              <a:rPr lang="ru-RU" dirty="0" err="1"/>
              <a:t>компьютерлік</a:t>
            </a:r>
            <a:r>
              <a:rPr lang="ru-RU" dirty="0"/>
              <a:t> </a:t>
            </a:r>
            <a:r>
              <a:rPr lang="ru-RU" dirty="0" err="1"/>
              <a:t>заттарға</a:t>
            </a:r>
            <a:r>
              <a:rPr lang="ru-RU" dirty="0"/>
              <a:t> </a:t>
            </a:r>
            <a:r>
              <a:rPr lang="ru-RU" dirty="0" err="1"/>
              <a:t>қосылу</a:t>
            </a:r>
            <a:endParaRPr lang="en-US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5825" y="3469868"/>
            <a:ext cx="4602463" cy="33881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9958124"/>
      </p:ext>
    </p:extLst>
  </p:cSld>
  <p:clrMapOvr>
    <a:masterClrMapping/>
  </p:clrMapOvr>
  <p:transition spd="med">
    <p:wipe dir="r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13109" y="1387366"/>
            <a:ext cx="8733677" cy="2112579"/>
          </a:xfrm>
        </p:spPr>
        <p:txBody>
          <a:bodyPr>
            <a:normAutofit lnSpcReduction="10000"/>
          </a:bodyPr>
          <a:lstStyle/>
          <a:p>
            <a:pPr lvl="1"/>
            <a:r>
              <a:rPr lang="ru-RU" dirty="0" err="1"/>
              <a:t>Бірнеше</a:t>
            </a:r>
            <a:r>
              <a:rPr lang="ru-RU" dirty="0"/>
              <a:t> </a:t>
            </a:r>
            <a:r>
              <a:rPr lang="ru-RU" dirty="0" err="1"/>
              <a:t>жалпы</a:t>
            </a:r>
            <a:r>
              <a:rPr lang="ru-RU" dirty="0"/>
              <a:t> </a:t>
            </a:r>
            <a:r>
              <a:rPr lang="ru-RU" dirty="0" err="1"/>
              <a:t>құрылғыларды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сымсыз</a:t>
            </a:r>
            <a:r>
              <a:rPr lang="ru-RU" dirty="0"/>
              <a:t> </a:t>
            </a:r>
            <a:r>
              <a:rPr lang="ru-RU" dirty="0" err="1"/>
              <a:t>желіге</a:t>
            </a:r>
            <a:r>
              <a:rPr lang="ru-RU" dirty="0"/>
              <a:t> </a:t>
            </a:r>
            <a:r>
              <a:rPr lang="ru-RU" dirty="0" err="1"/>
              <a:t>қосудың</a:t>
            </a:r>
            <a:r>
              <a:rPr lang="ru-RU" dirty="0"/>
              <a:t> </a:t>
            </a:r>
            <a:r>
              <a:rPr lang="ru-RU" dirty="0" err="1"/>
              <a:t>әртүрлі</a:t>
            </a:r>
            <a:r>
              <a:rPr lang="ru-RU" dirty="0"/>
              <a:t> </a:t>
            </a:r>
            <a:r>
              <a:rPr lang="ru-RU" dirty="0" err="1"/>
              <a:t>тәсілдерін</a:t>
            </a:r>
            <a:r>
              <a:rPr lang="ru-RU" dirty="0"/>
              <a:t> </a:t>
            </a:r>
            <a:r>
              <a:rPr lang="ru-RU" dirty="0" err="1"/>
              <a:t>атай</a:t>
            </a:r>
            <a:r>
              <a:rPr lang="ru-RU" dirty="0"/>
              <a:t> </a:t>
            </a:r>
            <a:r>
              <a:rPr lang="ru-RU" dirty="0" err="1"/>
              <a:t>аласыз</a:t>
            </a:r>
            <a:r>
              <a:rPr lang="ru-RU" dirty="0"/>
              <a:t> ба?</a:t>
            </a:r>
          </a:p>
          <a:p>
            <a:pPr lvl="1"/>
            <a:r>
              <a:rPr lang="ru-RU" dirty="0" err="1"/>
              <a:t>Міне</a:t>
            </a:r>
            <a:r>
              <a:rPr lang="ru-RU" dirty="0"/>
              <a:t>, </a:t>
            </a:r>
            <a:r>
              <a:rPr lang="ru-RU" dirty="0" err="1"/>
              <a:t>кейбір</a:t>
            </a:r>
            <a:r>
              <a:rPr lang="ru-RU" dirty="0"/>
              <a:t> </a:t>
            </a:r>
            <a:r>
              <a:rPr lang="ru-RU" dirty="0" err="1"/>
              <a:t>мысалдар</a:t>
            </a:r>
            <a:r>
              <a:rPr lang="ru-RU" dirty="0"/>
              <a:t>:</a:t>
            </a:r>
          </a:p>
          <a:p>
            <a:pPr lvl="1"/>
            <a:r>
              <a:rPr lang="ru-RU" dirty="0" err="1"/>
              <a:t>Кәдімгі</a:t>
            </a:r>
            <a:r>
              <a:rPr lang="ru-RU" dirty="0"/>
              <a:t> </a:t>
            </a:r>
            <a:r>
              <a:rPr lang="ru-RU" dirty="0" err="1"/>
              <a:t>құрылғылар</a:t>
            </a:r>
            <a:r>
              <a:rPr lang="ru-RU" dirty="0"/>
              <a:t>: </a:t>
            </a:r>
            <a:r>
              <a:rPr lang="ru-RU" dirty="0" err="1"/>
              <a:t>Ноутбуктер</a:t>
            </a:r>
            <a:r>
              <a:rPr lang="ru-RU" dirty="0"/>
              <a:t> </a:t>
            </a:r>
            <a:r>
              <a:rPr lang="ru-RU" dirty="0" err="1"/>
              <a:t>Үстелдік</a:t>
            </a:r>
            <a:r>
              <a:rPr lang="ru-RU" dirty="0"/>
              <a:t> </a:t>
            </a:r>
            <a:r>
              <a:rPr lang="ru-RU" dirty="0" err="1"/>
              <a:t>компьютерлер</a:t>
            </a:r>
            <a:endParaRPr lang="ru-RU" dirty="0"/>
          </a:p>
          <a:p>
            <a:pPr lvl="1"/>
            <a:r>
              <a:rPr lang="ru-RU" dirty="0" err="1"/>
              <a:t>Қосылу</a:t>
            </a:r>
            <a:r>
              <a:rPr lang="ru-RU" dirty="0"/>
              <a:t> </a:t>
            </a:r>
            <a:r>
              <a:rPr lang="ru-RU" dirty="0" err="1"/>
              <a:t>тәсілдері</a:t>
            </a:r>
            <a:r>
              <a:rPr lang="ru-RU" dirty="0"/>
              <a:t>: </a:t>
            </a:r>
            <a:r>
              <a:rPr lang="en-US" dirty="0"/>
              <a:t>Wi-Fi</a:t>
            </a:r>
          </a:p>
        </p:txBody>
      </p:sp>
      <p:sp>
        <p:nvSpPr>
          <p:cNvPr id="21505" name="Rectangle 2"/>
          <p:cNvSpPr>
            <a:spLocks noGrp="1" noChangeArrowheads="1"/>
          </p:cNvSpPr>
          <p:nvPr>
            <p:ph type="title"/>
          </p:nvPr>
        </p:nvSpPr>
        <p:spPr>
          <a:xfrm>
            <a:off x="717186" y="196084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kk-KZ" dirty="0"/>
              <a:t>Дәстүрлі интернет заттарға қосылу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787380" y="3725260"/>
            <a:ext cx="1651781" cy="1240549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31872" y="3867396"/>
            <a:ext cx="1971675" cy="10287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258621" y="5509391"/>
            <a:ext cx="1552575" cy="10668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332046" y="5423666"/>
            <a:ext cx="2247900" cy="123825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6622995" y="3757859"/>
            <a:ext cx="1847850" cy="1247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1094909"/>
      </p:ext>
    </p:extLst>
  </p:cSld>
  <p:clrMapOvr>
    <a:masterClrMapping/>
  </p:clrMapOvr>
  <p:transition spd="med">
    <p:wipe dir="r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13110" y="1387366"/>
            <a:ext cx="6996987" cy="5055475"/>
          </a:xfrm>
        </p:spPr>
        <p:txBody>
          <a:bodyPr>
            <a:normAutofit fontScale="62500" lnSpcReduction="20000"/>
          </a:bodyPr>
          <a:lstStyle/>
          <a:p>
            <a:r>
              <a:rPr lang="ru-RU" dirty="0" err="1"/>
              <a:t>Датчиктер</a:t>
            </a:r>
            <a:endParaRPr lang="ru-RU" dirty="0"/>
          </a:p>
          <a:p>
            <a:r>
              <a:rPr lang="ru-RU" dirty="0" err="1"/>
              <a:t>Компьютерден</a:t>
            </a:r>
            <a:r>
              <a:rPr lang="ru-RU" dirty="0"/>
              <a:t> </a:t>
            </a:r>
            <a:r>
              <a:rPr lang="ru-RU" dirty="0" err="1"/>
              <a:t>деректерді</a:t>
            </a:r>
            <a:r>
              <a:rPr lang="ru-RU" dirty="0"/>
              <a:t> </a:t>
            </a:r>
            <a:r>
              <a:rPr lang="ru-RU" dirty="0" err="1"/>
              <a:t>жинау</a:t>
            </a:r>
            <a:endParaRPr lang="ru-RU" dirty="0"/>
          </a:p>
          <a:p>
            <a:r>
              <a:rPr lang="ru-RU" dirty="0" err="1"/>
              <a:t>біздің</a:t>
            </a:r>
            <a:r>
              <a:rPr lang="ru-RU" dirty="0"/>
              <a:t> </a:t>
            </a:r>
            <a:r>
              <a:rPr lang="ru-RU" dirty="0" err="1"/>
              <a:t>ортамыздың</a:t>
            </a:r>
            <a:r>
              <a:rPr lang="ru-RU" dirty="0"/>
              <a:t> </a:t>
            </a:r>
            <a:r>
              <a:rPr lang="ru-RU" dirty="0" err="1"/>
              <a:t>физикалық</a:t>
            </a:r>
            <a:r>
              <a:rPr lang="ru-RU" dirty="0"/>
              <a:t> </a:t>
            </a:r>
            <a:r>
              <a:rPr lang="ru-RU" dirty="0" err="1"/>
              <a:t>аспектілерін</a:t>
            </a:r>
            <a:r>
              <a:rPr lang="ru-RU" dirty="0"/>
              <a:t> </a:t>
            </a:r>
            <a:r>
              <a:rPr lang="ru-RU" dirty="0" err="1"/>
              <a:t>компьютерлермен</a:t>
            </a:r>
            <a:r>
              <a:rPr lang="ru-RU" dirty="0"/>
              <a:t> </a:t>
            </a:r>
            <a:r>
              <a:rPr lang="ru-RU" dirty="0" err="1"/>
              <a:t>өңделетін</a:t>
            </a:r>
            <a:r>
              <a:rPr lang="ru-RU" dirty="0"/>
              <a:t> </a:t>
            </a:r>
            <a:r>
              <a:rPr lang="ru-RU" dirty="0" err="1"/>
              <a:t>электр</a:t>
            </a:r>
            <a:r>
              <a:rPr lang="ru-RU" dirty="0"/>
              <a:t> </a:t>
            </a:r>
            <a:r>
              <a:rPr lang="ru-RU" dirty="0" err="1"/>
              <a:t>сигналдарына</a:t>
            </a:r>
            <a:r>
              <a:rPr lang="ru-RU" dirty="0"/>
              <a:t> </a:t>
            </a:r>
            <a:r>
              <a:rPr lang="ru-RU" dirty="0" err="1"/>
              <a:t>түрлендіру</a:t>
            </a:r>
            <a:endParaRPr lang="ru-RU" dirty="0"/>
          </a:p>
          <a:p>
            <a:r>
              <a:rPr lang="ru-RU" dirty="0" err="1"/>
              <a:t>Кейбір</a:t>
            </a:r>
            <a:r>
              <a:rPr lang="ru-RU" dirty="0"/>
              <a:t> </a:t>
            </a:r>
            <a:r>
              <a:rPr lang="ru-RU" dirty="0" err="1"/>
              <a:t>мысалдар</a:t>
            </a:r>
            <a:r>
              <a:rPr lang="ru-RU" dirty="0"/>
              <a:t>: </a:t>
            </a:r>
            <a:r>
              <a:rPr lang="ru-RU" dirty="0" err="1"/>
              <a:t>топырақ</a:t>
            </a:r>
            <a:r>
              <a:rPr lang="ru-RU" dirty="0"/>
              <a:t> </a:t>
            </a:r>
            <a:r>
              <a:rPr lang="ru-RU" dirty="0" err="1"/>
              <a:t>ылғалдылығының</a:t>
            </a:r>
            <a:r>
              <a:rPr lang="ru-RU" dirty="0"/>
              <a:t> </a:t>
            </a:r>
            <a:r>
              <a:rPr lang="ru-RU" dirty="0" err="1"/>
              <a:t>датчиктері</a:t>
            </a:r>
            <a:r>
              <a:rPr lang="ru-RU" dirty="0"/>
              <a:t>, </a:t>
            </a:r>
            <a:r>
              <a:rPr lang="ru-RU" dirty="0" err="1"/>
              <a:t>ауа</a:t>
            </a:r>
            <a:r>
              <a:rPr lang="ru-RU" dirty="0"/>
              <a:t> </a:t>
            </a:r>
            <a:r>
              <a:rPr lang="ru-RU" dirty="0" err="1"/>
              <a:t>температурасының</a:t>
            </a:r>
            <a:r>
              <a:rPr lang="ru-RU" dirty="0"/>
              <a:t> </a:t>
            </a:r>
            <a:r>
              <a:rPr lang="ru-RU" dirty="0" err="1"/>
              <a:t>датчиктері</a:t>
            </a:r>
            <a:r>
              <a:rPr lang="ru-RU" dirty="0"/>
              <a:t>, </a:t>
            </a:r>
            <a:r>
              <a:rPr lang="ru-RU" dirty="0" err="1"/>
              <a:t>сәулелену</a:t>
            </a:r>
            <a:r>
              <a:rPr lang="ru-RU" dirty="0"/>
              <a:t> </a:t>
            </a:r>
            <a:r>
              <a:rPr lang="ru-RU" dirty="0" err="1"/>
              <a:t>датчиктері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қозғалыс</a:t>
            </a:r>
            <a:r>
              <a:rPr lang="ru-RU" dirty="0"/>
              <a:t> </a:t>
            </a:r>
            <a:r>
              <a:rPr lang="ru-RU" dirty="0" err="1"/>
              <a:t>датчиктері</a:t>
            </a:r>
            <a:endParaRPr lang="ru-RU" dirty="0"/>
          </a:p>
          <a:p>
            <a:r>
              <a:rPr lang="en-US" dirty="0"/>
              <a:t>RFID-</a:t>
            </a:r>
            <a:r>
              <a:rPr lang="ru-RU" dirty="0" err="1"/>
              <a:t>радиожиілік</a:t>
            </a:r>
            <a:r>
              <a:rPr lang="ru-RU" dirty="0"/>
              <a:t> </a:t>
            </a:r>
            <a:r>
              <a:rPr lang="ru-RU" dirty="0" err="1"/>
              <a:t>идентификациясы</a:t>
            </a:r>
            <a:r>
              <a:rPr lang="ru-RU" dirty="0"/>
              <a:t> </a:t>
            </a:r>
          </a:p>
          <a:p>
            <a:r>
              <a:rPr lang="ru-RU" dirty="0"/>
              <a:t>2.8 </a:t>
            </a:r>
            <a:r>
              <a:rPr lang="ru-RU" dirty="0" err="1"/>
              <a:t>сурет</a:t>
            </a:r>
            <a:r>
              <a:rPr lang="ru-RU" dirty="0"/>
              <a:t>- "</a:t>
            </a:r>
            <a:r>
              <a:rPr lang="en-US" dirty="0"/>
              <a:t>RFID-</a:t>
            </a:r>
            <a:r>
              <a:rPr lang="ru-RU" dirty="0"/>
              <a:t>тег" </a:t>
            </a:r>
            <a:r>
              <a:rPr lang="ru-RU" dirty="0" err="1"/>
              <a:t>кіші</a:t>
            </a:r>
            <a:r>
              <a:rPr lang="ru-RU" dirty="0"/>
              <a:t> </a:t>
            </a:r>
            <a:r>
              <a:rPr lang="ru-RU" dirty="0" err="1"/>
              <a:t>кодталған</a:t>
            </a:r>
            <a:r>
              <a:rPr lang="ru-RU" dirty="0"/>
              <a:t> тег (</a:t>
            </a:r>
            <a:r>
              <a:rPr lang="en-US" dirty="0"/>
              <a:t>RFID-</a:t>
            </a:r>
            <a:r>
              <a:rPr lang="ru-RU" dirty="0"/>
              <a:t>тег)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en-US" dirty="0"/>
              <a:t>RFID-</a:t>
            </a:r>
            <a:r>
              <a:rPr lang="ru-RU" dirty="0" err="1"/>
              <a:t>санаушы</a:t>
            </a:r>
            <a:r>
              <a:rPr lang="ru-RU" dirty="0"/>
              <a:t> </a:t>
            </a:r>
            <a:r>
              <a:rPr lang="ru-RU" dirty="0" err="1"/>
              <a:t>арасында</a:t>
            </a:r>
            <a:r>
              <a:rPr lang="ru-RU" dirty="0"/>
              <a:t> </a:t>
            </a:r>
            <a:r>
              <a:rPr lang="ru-RU" dirty="0" err="1"/>
              <a:t>ақпарат</a:t>
            </a:r>
            <a:r>
              <a:rPr lang="ru-RU" dirty="0"/>
              <a:t> </a:t>
            </a:r>
            <a:r>
              <a:rPr lang="ru-RU" dirty="0" err="1"/>
              <a:t>алмасу</a:t>
            </a:r>
            <a:r>
              <a:rPr lang="ru-RU" dirty="0"/>
              <a:t>. </a:t>
            </a:r>
            <a:r>
              <a:rPr lang="ru-RU" dirty="0" err="1"/>
              <a:t>Әдетте</a:t>
            </a:r>
            <a:r>
              <a:rPr lang="ru-RU" dirty="0"/>
              <a:t> </a:t>
            </a:r>
            <a:r>
              <a:rPr lang="en-US" dirty="0"/>
              <a:t>RFID </a:t>
            </a:r>
            <a:r>
              <a:rPr lang="ru-RU" dirty="0" err="1"/>
              <a:t>белгілері</a:t>
            </a:r>
            <a:endParaRPr lang="ru-RU" dirty="0"/>
          </a:p>
          <a:p>
            <a:r>
              <a:rPr lang="ru-RU" dirty="0" err="1"/>
              <a:t>Олардың</a:t>
            </a:r>
            <a:r>
              <a:rPr lang="ru-RU" dirty="0"/>
              <a:t> </a:t>
            </a:r>
            <a:r>
              <a:rPr lang="ru-RU" dirty="0" err="1"/>
              <a:t>кіріктірілгендігін</a:t>
            </a:r>
            <a:r>
              <a:rPr lang="ru-RU" dirty="0"/>
              <a:t> </a:t>
            </a:r>
            <a:r>
              <a:rPr lang="ru-RU" dirty="0" err="1"/>
              <a:t>анықтау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қадағалау</a:t>
            </a:r>
            <a:r>
              <a:rPr lang="ru-RU" dirty="0"/>
              <a:t> </a:t>
            </a:r>
            <a:r>
              <a:rPr lang="ru-RU" dirty="0" err="1"/>
              <a:t>үшін</a:t>
            </a:r>
            <a:r>
              <a:rPr lang="ru-RU" dirty="0"/>
              <a:t> </a:t>
            </a:r>
            <a:r>
              <a:rPr lang="ru-RU" dirty="0" err="1"/>
              <a:t>пайдаланыңыз</a:t>
            </a:r>
            <a:r>
              <a:rPr lang="ru-RU" dirty="0"/>
              <a:t> </a:t>
            </a:r>
          </a:p>
          <a:p>
            <a:r>
              <a:rPr lang="ru-RU" dirty="0"/>
              <a:t>Контроллер</a:t>
            </a:r>
          </a:p>
          <a:p>
            <a:r>
              <a:rPr lang="ru-RU" dirty="0" err="1"/>
              <a:t>датчиктерден</a:t>
            </a:r>
            <a:r>
              <a:rPr lang="ru-RU" dirty="0"/>
              <a:t> </a:t>
            </a:r>
            <a:r>
              <a:rPr lang="ru-RU" dirty="0" err="1"/>
              <a:t>деректерді</a:t>
            </a:r>
            <a:r>
              <a:rPr lang="ru-RU" dirty="0"/>
              <a:t> </a:t>
            </a:r>
            <a:r>
              <a:rPr lang="ru-RU" dirty="0" err="1"/>
              <a:t>жинайды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Интернетке</a:t>
            </a:r>
            <a:r>
              <a:rPr lang="ru-RU" dirty="0"/>
              <a:t> </a:t>
            </a:r>
            <a:r>
              <a:rPr lang="ru-RU" dirty="0" err="1"/>
              <a:t>қосылуды</a:t>
            </a:r>
            <a:r>
              <a:rPr lang="ru-RU" dirty="0"/>
              <a:t> </a:t>
            </a:r>
            <a:r>
              <a:rPr lang="ru-RU" dirty="0" err="1"/>
              <a:t>қамтамасыз</a:t>
            </a:r>
            <a:r>
              <a:rPr lang="ru-RU" dirty="0"/>
              <a:t> </a:t>
            </a:r>
            <a:r>
              <a:rPr lang="ru-RU" dirty="0" err="1"/>
              <a:t>етеді</a:t>
            </a:r>
            <a:endParaRPr lang="ru-RU" dirty="0"/>
          </a:p>
          <a:p>
            <a:r>
              <a:rPr lang="ru-RU" dirty="0" err="1"/>
              <a:t>Жауап</a:t>
            </a:r>
            <a:r>
              <a:rPr lang="ru-RU" dirty="0"/>
              <a:t> </a:t>
            </a:r>
            <a:r>
              <a:rPr lang="ru-RU" dirty="0" err="1"/>
              <a:t>беруші</a:t>
            </a:r>
            <a:r>
              <a:rPr lang="ru-RU" dirty="0"/>
              <a:t>: </a:t>
            </a:r>
            <a:r>
              <a:rPr lang="ru-RU" dirty="0" err="1"/>
              <a:t>Рахимжан</a:t>
            </a:r>
            <a:r>
              <a:rPr lang="ru-RU" dirty="0"/>
              <a:t> </a:t>
            </a:r>
            <a:r>
              <a:rPr lang="ru-RU" dirty="0" err="1"/>
              <a:t>Гульмира</a:t>
            </a:r>
            <a:r>
              <a:rPr lang="ru-RU" dirty="0"/>
              <a:t> </a:t>
            </a:r>
            <a:r>
              <a:rPr lang="ru-RU" dirty="0" err="1"/>
              <a:t>Адилбековна</a:t>
            </a:r>
            <a:r>
              <a:rPr lang="ru-RU" dirty="0"/>
              <a:t> </a:t>
            </a:r>
            <a:r>
              <a:rPr lang="ru-RU" dirty="0" err="1"/>
              <a:t>Қазақстан</a:t>
            </a:r>
            <a:r>
              <a:rPr lang="ru-RU" dirty="0"/>
              <a:t> </a:t>
            </a:r>
            <a:r>
              <a:rPr lang="ru-RU" dirty="0" err="1"/>
              <a:t>Республикасы</a:t>
            </a:r>
            <a:r>
              <a:rPr lang="ru-RU" dirty="0"/>
              <a:t> </a:t>
            </a:r>
            <a:r>
              <a:rPr lang="ru-RU" dirty="0" err="1"/>
              <a:t>Еңбек</a:t>
            </a:r>
            <a:r>
              <a:rPr lang="ru-RU" dirty="0"/>
              <a:t> </a:t>
            </a:r>
            <a:r>
              <a:rPr lang="ru-RU" dirty="0" err="1"/>
              <a:t>кодексінің</a:t>
            </a:r>
            <a:r>
              <a:rPr lang="ru-RU" dirty="0"/>
              <a:t> (</a:t>
            </a:r>
            <a:r>
              <a:rPr lang="ru-RU" dirty="0" err="1"/>
              <a:t>бұдан</a:t>
            </a:r>
            <a:r>
              <a:rPr lang="ru-RU" dirty="0"/>
              <a:t> </a:t>
            </a:r>
            <a:r>
              <a:rPr lang="ru-RU" dirty="0" err="1"/>
              <a:t>әрі</a:t>
            </a:r>
            <a:r>
              <a:rPr lang="ru-RU" dirty="0"/>
              <a:t>-кодекс) 91-бабына </a:t>
            </a:r>
            <a:r>
              <a:rPr lang="ru-RU" dirty="0" err="1"/>
              <a:t>сәйкес</a:t>
            </a:r>
            <a:r>
              <a:rPr lang="ru-RU" dirty="0"/>
              <a:t> </a:t>
            </a:r>
            <a:r>
              <a:rPr lang="ru-RU" dirty="0" err="1"/>
              <a:t>жұмыс</a:t>
            </a:r>
            <a:r>
              <a:rPr lang="ru-RU" dirty="0"/>
              <a:t> </a:t>
            </a:r>
            <a:r>
              <a:rPr lang="ru-RU" dirty="0" err="1"/>
              <a:t>беруші</a:t>
            </a:r>
            <a:r>
              <a:rPr lang="ru-RU" dirty="0"/>
              <a:t> </a:t>
            </a:r>
            <a:r>
              <a:rPr lang="ru-RU" dirty="0" err="1"/>
              <a:t>қызметкердің</a:t>
            </a:r>
            <a:r>
              <a:rPr lang="ru-RU" dirty="0"/>
              <a:t> </a:t>
            </a:r>
            <a:r>
              <a:rPr lang="ru-RU" dirty="0" err="1"/>
              <a:t>нақты</a:t>
            </a:r>
            <a:r>
              <a:rPr lang="ru-RU" dirty="0"/>
              <a:t> </a:t>
            </a:r>
            <a:r>
              <a:rPr lang="ru-RU" dirty="0" err="1"/>
              <a:t>жұмыс</a:t>
            </a:r>
            <a:r>
              <a:rPr lang="ru-RU" dirty="0"/>
              <a:t> </a:t>
            </a:r>
            <a:r>
              <a:rPr lang="ru-RU" dirty="0" err="1"/>
              <a:t>істеген</a:t>
            </a:r>
            <a:r>
              <a:rPr lang="ru-RU" dirty="0"/>
              <a:t> </a:t>
            </a:r>
            <a:r>
              <a:rPr lang="ru-RU" dirty="0" err="1"/>
              <a:t>жұмыс</a:t>
            </a:r>
            <a:r>
              <a:rPr lang="ru-RU" dirty="0"/>
              <a:t> </a:t>
            </a:r>
            <a:r>
              <a:rPr lang="ru-RU" dirty="0" err="1"/>
              <a:t>уақытын</a:t>
            </a:r>
            <a:r>
              <a:rPr lang="ru-RU" dirty="0"/>
              <a:t> </a:t>
            </a:r>
            <a:r>
              <a:rPr lang="ru-RU" dirty="0" err="1"/>
              <a:t>есепке</a:t>
            </a:r>
            <a:r>
              <a:rPr lang="ru-RU" dirty="0"/>
              <a:t> </a:t>
            </a:r>
            <a:r>
              <a:rPr lang="ru-RU" dirty="0" err="1"/>
              <a:t>алуды</a:t>
            </a:r>
            <a:r>
              <a:rPr lang="ru-RU" dirty="0"/>
              <a:t> </a:t>
            </a:r>
            <a:r>
              <a:rPr lang="ru-RU" dirty="0" err="1"/>
              <a:t>жүзеге</a:t>
            </a:r>
            <a:r>
              <a:rPr lang="ru-RU" dirty="0"/>
              <a:t> </a:t>
            </a:r>
            <a:r>
              <a:rPr lang="ru-RU" dirty="0" err="1"/>
              <a:t>асыруға</a:t>
            </a:r>
            <a:r>
              <a:rPr lang="ru-RU" dirty="0"/>
              <a:t> </a:t>
            </a:r>
            <a:r>
              <a:rPr lang="ru-RU" dirty="0" err="1"/>
              <a:t>тиіс</a:t>
            </a:r>
            <a:r>
              <a:rPr lang="ru-RU" dirty="0"/>
              <a:t>.</a:t>
            </a:r>
          </a:p>
        </p:txBody>
      </p:sp>
      <p:sp>
        <p:nvSpPr>
          <p:cNvPr id="21505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kk-KZ" dirty="0"/>
              <a:t>Дәстүрлі емес интернет заттарға қосылу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343278" y="1684536"/>
            <a:ext cx="1603508" cy="1574353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479936" y="3988702"/>
            <a:ext cx="1466850" cy="1562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3125956"/>
      </p:ext>
    </p:extLst>
  </p:cSld>
  <p:clrMapOvr>
    <a:masterClrMapping/>
  </p:clrMapOvr>
  <p:transition spd="med">
    <p:wipe dir="r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2"/>
          <p:cNvSpPr>
            <a:spLocks noGrp="1" noChangeArrowheads="1"/>
          </p:cNvSpPr>
          <p:nvPr>
            <p:ph type="title"/>
          </p:nvPr>
        </p:nvSpPr>
        <p:spPr>
          <a:xfrm>
            <a:off x="193868" y="367862"/>
            <a:ext cx="8772157" cy="1001942"/>
          </a:xfrm>
        </p:spPr>
        <p:txBody>
          <a:bodyPr>
            <a:normAutofit/>
          </a:bodyPr>
          <a:lstStyle/>
          <a:p>
            <a:r>
              <a:rPr lang="kk-KZ" sz="3100" dirty="0"/>
              <a:t>Дәстүрлі емес интернет заттарға қосылу</a:t>
            </a:r>
            <a:endParaRPr lang="en-US" sz="3100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977" y="1321755"/>
            <a:ext cx="8268103" cy="55362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4572999"/>
      </p:ext>
    </p:extLst>
  </p:cSld>
  <p:clrMapOvr>
    <a:masterClrMapping/>
  </p:clrMapOvr>
  <p:transition spd="med">
    <p:wipe dir="r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300038" y="1387366"/>
            <a:ext cx="8443912" cy="5055475"/>
          </a:xfrm>
        </p:spPr>
        <p:txBody>
          <a:bodyPr>
            <a:normAutofit fontScale="77500" lnSpcReduction="20000"/>
          </a:bodyPr>
          <a:lstStyle/>
          <a:p>
            <a:r>
              <a:rPr lang="ru-RU" dirty="0" err="1"/>
              <a:t>Деректер</a:t>
            </a:r>
            <a:r>
              <a:rPr lang="ru-RU" dirty="0"/>
              <a:t> </a:t>
            </a:r>
            <a:r>
              <a:rPr lang="ru-RU" dirty="0" err="1"/>
              <a:t>дегеніміз</a:t>
            </a:r>
            <a:r>
              <a:rPr lang="ru-RU" dirty="0"/>
              <a:t> не?</a:t>
            </a:r>
          </a:p>
          <a:p>
            <a:r>
              <a:rPr lang="ru-RU" dirty="0" err="1"/>
              <a:t>Деректер-бұл</a:t>
            </a:r>
            <a:r>
              <a:rPr lang="ru-RU" dirty="0"/>
              <a:t> </a:t>
            </a:r>
            <a:r>
              <a:rPr lang="ru-RU" dirty="0" err="1"/>
              <a:t>біздің</a:t>
            </a:r>
            <a:r>
              <a:rPr lang="ru-RU" dirty="0"/>
              <a:t> </a:t>
            </a:r>
            <a:r>
              <a:rPr lang="ru-RU" dirty="0" err="1"/>
              <a:t>айналамыздағы</a:t>
            </a:r>
            <a:r>
              <a:rPr lang="ru-RU" dirty="0"/>
              <a:t> </a:t>
            </a:r>
            <a:r>
              <a:rPr lang="ru-RU" dirty="0" err="1"/>
              <a:t>барлық</a:t>
            </a:r>
            <a:r>
              <a:rPr lang="ru-RU" dirty="0"/>
              <a:t> </a:t>
            </a:r>
            <a:r>
              <a:rPr lang="ru-RU" dirty="0" err="1"/>
              <a:t>мәнді</a:t>
            </a:r>
            <a:r>
              <a:rPr lang="ru-RU" dirty="0"/>
              <a:t> </a:t>
            </a:r>
            <a:r>
              <a:rPr lang="ru-RU" dirty="0" err="1"/>
              <a:t>білдіреді</a:t>
            </a:r>
            <a:r>
              <a:rPr lang="ru-RU" dirty="0"/>
              <a:t>.</a:t>
            </a:r>
          </a:p>
          <a:p>
            <a:r>
              <a:rPr lang="ru-RU" dirty="0" err="1"/>
              <a:t>Электрондық</a:t>
            </a:r>
            <a:r>
              <a:rPr lang="ru-RU" dirty="0"/>
              <a:t> </a:t>
            </a:r>
            <a:r>
              <a:rPr lang="ru-RU" dirty="0" err="1"/>
              <a:t>байланыста</a:t>
            </a:r>
            <a:r>
              <a:rPr lang="ru-RU" dirty="0"/>
              <a:t> </a:t>
            </a:r>
            <a:r>
              <a:rPr lang="ru-RU" dirty="0" err="1"/>
              <a:t>деректер</a:t>
            </a:r>
            <a:r>
              <a:rPr lang="ru-RU" dirty="0"/>
              <a:t> </a:t>
            </a:r>
            <a:r>
              <a:rPr lang="ru-RU" dirty="0" err="1"/>
              <a:t>биттер</a:t>
            </a:r>
            <a:r>
              <a:rPr lang="ru-RU" dirty="0"/>
              <a:t> (</a:t>
            </a:r>
            <a:r>
              <a:rPr lang="ru-RU" dirty="0" err="1"/>
              <a:t>немесе</a:t>
            </a:r>
            <a:r>
              <a:rPr lang="ru-RU" dirty="0"/>
              <a:t> </a:t>
            </a:r>
            <a:r>
              <a:rPr lang="ru-RU" dirty="0" err="1"/>
              <a:t>екілік</a:t>
            </a:r>
            <a:r>
              <a:rPr lang="ru-RU" dirty="0"/>
              <a:t> </a:t>
            </a:r>
            <a:r>
              <a:rPr lang="ru-RU" dirty="0" err="1"/>
              <a:t>сандар</a:t>
            </a:r>
            <a:r>
              <a:rPr lang="ru-RU" dirty="0"/>
              <a:t>) </a:t>
            </a:r>
            <a:r>
              <a:rPr lang="ru-RU" dirty="0" err="1"/>
              <a:t>деп</a:t>
            </a:r>
            <a:r>
              <a:rPr lang="ru-RU" dirty="0"/>
              <a:t> </a:t>
            </a:r>
            <a:r>
              <a:rPr lang="ru-RU" dirty="0" err="1"/>
              <a:t>аталатын</a:t>
            </a:r>
            <a:r>
              <a:rPr lang="ru-RU" dirty="0"/>
              <a:t> 1</a:t>
            </a:r>
            <a:r>
              <a:rPr lang="en-US" dirty="0"/>
              <a:t>s </a:t>
            </a:r>
            <a:r>
              <a:rPr lang="ru-RU" dirty="0" err="1"/>
              <a:t>және</a:t>
            </a:r>
            <a:r>
              <a:rPr lang="ru-RU" dirty="0"/>
              <a:t> 0</a:t>
            </a:r>
            <a:r>
              <a:rPr lang="en-US" dirty="0"/>
              <a:t>s </a:t>
            </a:r>
            <a:r>
              <a:rPr lang="ru-RU" dirty="0" err="1"/>
              <a:t>ретінде</a:t>
            </a:r>
            <a:r>
              <a:rPr lang="ru-RU" dirty="0"/>
              <a:t> </a:t>
            </a:r>
            <a:r>
              <a:rPr lang="ru-RU" dirty="0" err="1"/>
              <a:t>берілген</a:t>
            </a:r>
            <a:r>
              <a:rPr lang="ru-RU" dirty="0"/>
              <a:t>.</a:t>
            </a:r>
          </a:p>
          <a:p>
            <a:r>
              <a:rPr lang="ru-RU" dirty="0" err="1"/>
              <a:t>Цифрлық</a:t>
            </a:r>
            <a:r>
              <a:rPr lang="ru-RU" dirty="0"/>
              <a:t> </a:t>
            </a:r>
            <a:r>
              <a:rPr lang="ru-RU" dirty="0" err="1"/>
              <a:t>кодтауды</a:t>
            </a:r>
            <a:r>
              <a:rPr lang="ru-RU" dirty="0"/>
              <a:t> </a:t>
            </a:r>
            <a:r>
              <a:rPr lang="ru-RU" dirty="0" err="1"/>
              <a:t>пайдалану</a:t>
            </a:r>
            <a:r>
              <a:rPr lang="ru-RU" dirty="0"/>
              <a:t> </a:t>
            </a:r>
            <a:r>
              <a:rPr lang="ru-RU" dirty="0" err="1"/>
              <a:t>артықшылығы</a:t>
            </a:r>
            <a:r>
              <a:rPr lang="ru-RU" dirty="0"/>
              <a:t> </a:t>
            </a:r>
            <a:r>
              <a:rPr lang="ru-RU" dirty="0" err="1"/>
              <a:t>деректер</a:t>
            </a:r>
            <a:r>
              <a:rPr lang="ru-RU" dirty="0"/>
              <a:t> </a:t>
            </a:r>
            <a:r>
              <a:rPr lang="ru-RU" dirty="0" err="1"/>
              <a:t>неғұрлым</a:t>
            </a:r>
            <a:r>
              <a:rPr lang="ru-RU" dirty="0"/>
              <a:t> </a:t>
            </a:r>
            <a:r>
              <a:rPr lang="ru-RU" dirty="0" err="1"/>
              <a:t>тиімді</a:t>
            </a:r>
            <a:r>
              <a:rPr lang="ru-RU" dirty="0"/>
              <a:t> </a:t>
            </a:r>
            <a:r>
              <a:rPr lang="ru-RU" dirty="0" err="1"/>
              <a:t>сақталуы</a:t>
            </a:r>
            <a:r>
              <a:rPr lang="ru-RU" dirty="0"/>
              <a:t> </a:t>
            </a:r>
            <a:r>
              <a:rPr lang="ru-RU" dirty="0" err="1"/>
              <a:t>мүмкін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сапасы</a:t>
            </a:r>
            <a:r>
              <a:rPr lang="ru-RU" dirty="0"/>
              <a:t> </a:t>
            </a:r>
            <a:r>
              <a:rPr lang="ru-RU" dirty="0" err="1"/>
              <a:t>нашарламай</a:t>
            </a:r>
            <a:r>
              <a:rPr lang="ru-RU" dirty="0"/>
              <a:t> </a:t>
            </a:r>
            <a:r>
              <a:rPr lang="ru-RU" dirty="0" err="1"/>
              <a:t>үлкен</a:t>
            </a:r>
            <a:r>
              <a:rPr lang="ru-RU" dirty="0"/>
              <a:t> </a:t>
            </a:r>
            <a:r>
              <a:rPr lang="ru-RU" dirty="0" err="1"/>
              <a:t>қашықтыққа</a:t>
            </a:r>
            <a:r>
              <a:rPr lang="ru-RU" dirty="0"/>
              <a:t> </a:t>
            </a:r>
            <a:r>
              <a:rPr lang="ru-RU" dirty="0" err="1"/>
              <a:t>берілуі</a:t>
            </a:r>
            <a:r>
              <a:rPr lang="ru-RU" dirty="0"/>
              <a:t> </a:t>
            </a:r>
            <a:r>
              <a:rPr lang="ru-RU" dirty="0" err="1"/>
              <a:t>мүмкін</a:t>
            </a:r>
            <a:r>
              <a:rPr lang="ru-RU" dirty="0"/>
              <a:t>.</a:t>
            </a:r>
          </a:p>
          <a:p>
            <a:r>
              <a:rPr lang="ru-RU" dirty="0" err="1"/>
              <a:t>Деректерді</a:t>
            </a:r>
            <a:r>
              <a:rPr lang="ru-RU" dirty="0"/>
              <a:t> </a:t>
            </a:r>
            <a:r>
              <a:rPr lang="ru-RU" dirty="0" err="1"/>
              <a:t>басқару</a:t>
            </a:r>
            <a:endParaRPr lang="ru-RU" dirty="0"/>
          </a:p>
          <a:p>
            <a:r>
              <a:rPr lang="ru-RU" dirty="0" err="1"/>
              <a:t>Құрылымдалған</a:t>
            </a:r>
            <a:r>
              <a:rPr lang="ru-RU" dirty="0"/>
              <a:t> </a:t>
            </a:r>
            <a:r>
              <a:rPr lang="ru-RU" dirty="0" err="1"/>
              <a:t>деректер-деректер</a:t>
            </a:r>
            <a:r>
              <a:rPr lang="ru-RU" dirty="0"/>
              <a:t> </a:t>
            </a:r>
            <a:r>
              <a:rPr lang="ru-RU" dirty="0" err="1"/>
              <a:t>файлдағы</a:t>
            </a:r>
            <a:r>
              <a:rPr lang="ru-RU" dirty="0"/>
              <a:t> </a:t>
            </a:r>
            <a:r>
              <a:rPr lang="ru-RU" dirty="0" err="1"/>
              <a:t>немесе</a:t>
            </a:r>
            <a:r>
              <a:rPr lang="ru-RU" dirty="0"/>
              <a:t> </a:t>
            </a:r>
            <a:r>
              <a:rPr lang="ru-RU" dirty="0" err="1"/>
              <a:t>жазбадағы</a:t>
            </a:r>
            <a:r>
              <a:rPr lang="ru-RU" dirty="0"/>
              <a:t> </a:t>
            </a:r>
            <a:r>
              <a:rPr lang="ru-RU" dirty="0" err="1"/>
              <a:t>тіркелген</a:t>
            </a:r>
            <a:r>
              <a:rPr lang="ru-RU" dirty="0"/>
              <a:t> </a:t>
            </a:r>
            <a:r>
              <a:rPr lang="ru-RU" dirty="0" err="1"/>
              <a:t>өрістерге</a:t>
            </a:r>
            <a:r>
              <a:rPr lang="ru-RU" dirty="0"/>
              <a:t> </a:t>
            </a:r>
            <a:r>
              <a:rPr lang="ru-RU" dirty="0" err="1"/>
              <a:t>енгізілген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сақталған</a:t>
            </a:r>
            <a:endParaRPr lang="ru-RU" dirty="0"/>
          </a:p>
          <a:p>
            <a:r>
              <a:rPr lang="ru-RU" dirty="0" err="1"/>
              <a:t>Құрылымдалмаған</a:t>
            </a:r>
            <a:r>
              <a:rPr lang="ru-RU" dirty="0"/>
              <a:t> </a:t>
            </a:r>
            <a:r>
              <a:rPr lang="ru-RU" dirty="0" err="1"/>
              <a:t>деректер-бастапқы</a:t>
            </a:r>
            <a:r>
              <a:rPr lang="ru-RU" dirty="0"/>
              <a:t> </a:t>
            </a:r>
            <a:r>
              <a:rPr lang="ru-RU" dirty="0" err="1"/>
              <a:t>деректер</a:t>
            </a:r>
            <a:endParaRPr lang="ru-RU" dirty="0"/>
          </a:p>
          <a:p>
            <a:r>
              <a:rPr lang="ru-RU" dirty="0" err="1"/>
              <a:t>Деректер</a:t>
            </a:r>
            <a:r>
              <a:rPr lang="ru-RU" dirty="0"/>
              <a:t> </a:t>
            </a:r>
            <a:r>
              <a:rPr lang="ru-RU" dirty="0" err="1"/>
              <a:t>қоймасы-жергілікті</a:t>
            </a:r>
            <a:r>
              <a:rPr lang="ru-RU" dirty="0"/>
              <a:t> </a:t>
            </a:r>
            <a:r>
              <a:rPr lang="ru-RU" dirty="0" err="1"/>
              <a:t>деректер</a:t>
            </a:r>
            <a:r>
              <a:rPr lang="ru-RU" dirty="0"/>
              <a:t>, </a:t>
            </a:r>
            <a:r>
              <a:rPr lang="ru-RU" dirty="0" err="1"/>
              <a:t>орталықтандырылған</a:t>
            </a:r>
            <a:r>
              <a:rPr lang="ru-RU" dirty="0"/>
              <a:t> </a:t>
            </a:r>
            <a:r>
              <a:rPr lang="ru-RU" dirty="0" err="1"/>
              <a:t>деректер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бөлінген</a:t>
            </a:r>
            <a:r>
              <a:rPr lang="ru-RU" dirty="0"/>
              <a:t> </a:t>
            </a:r>
            <a:r>
              <a:rPr lang="ru-RU" dirty="0" err="1"/>
              <a:t>деректер</a:t>
            </a:r>
            <a:endParaRPr lang="en-US" dirty="0"/>
          </a:p>
        </p:txBody>
      </p:sp>
      <p:sp>
        <p:nvSpPr>
          <p:cNvPr id="21505" name="Rectangle 2"/>
          <p:cNvSpPr>
            <a:spLocks noGrp="1" noChangeArrowheads="1"/>
          </p:cNvSpPr>
          <p:nvPr>
            <p:ph type="title"/>
          </p:nvPr>
        </p:nvSpPr>
        <p:spPr>
          <a:xfrm>
            <a:off x="400050" y="244366"/>
            <a:ext cx="8229600" cy="1143000"/>
          </a:xfrm>
        </p:spPr>
        <p:txBody>
          <a:bodyPr>
            <a:normAutofit/>
          </a:bodyPr>
          <a:lstStyle/>
          <a:p>
            <a:r>
              <a:rPr lang="kk-KZ" dirty="0"/>
              <a:t>Мәліметтер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0951988"/>
      </p:ext>
    </p:extLst>
  </p:cSld>
  <p:clrMapOvr>
    <a:masterClrMapping/>
  </p:clrMapOvr>
  <p:transition spd="med">
    <p:wipe dir="r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-139816" y="825893"/>
            <a:ext cx="5401627" cy="5072048"/>
          </a:xfrm>
        </p:spPr>
        <p:txBody>
          <a:bodyPr>
            <a:normAutofit fontScale="85000" lnSpcReduction="20000"/>
          </a:bodyPr>
          <a:lstStyle/>
          <a:p>
            <a:r>
              <a:rPr lang="ru-RU" dirty="0"/>
              <a:t>Интернет-</a:t>
            </a:r>
            <a:r>
              <a:rPr lang="ru-RU" dirty="0" err="1"/>
              <a:t>провайдерлер</a:t>
            </a:r>
            <a:endParaRPr lang="ru-RU" dirty="0"/>
          </a:p>
          <a:p>
            <a:r>
              <a:rPr lang="ru-RU" dirty="0" err="1"/>
              <a:t>Деректерді</a:t>
            </a:r>
            <a:r>
              <a:rPr lang="ru-RU" dirty="0"/>
              <a:t> Интернет </a:t>
            </a:r>
            <a:r>
              <a:rPr lang="ru-RU" dirty="0" err="1"/>
              <a:t>арқылы</a:t>
            </a:r>
            <a:r>
              <a:rPr lang="ru-RU" dirty="0"/>
              <a:t> </a:t>
            </a:r>
            <a:r>
              <a:rPr lang="ru-RU" dirty="0" err="1"/>
              <a:t>жіберу</a:t>
            </a:r>
            <a:endParaRPr lang="ru-RU" dirty="0"/>
          </a:p>
          <a:p>
            <a:r>
              <a:rPr lang="ru-RU" dirty="0"/>
              <a:t>Жеке </a:t>
            </a:r>
            <a:r>
              <a:rPr lang="ru-RU" dirty="0" err="1"/>
              <a:t>тұлғалар</a:t>
            </a:r>
            <a:r>
              <a:rPr lang="ru-RU" dirty="0"/>
              <a:t> мен </a:t>
            </a:r>
            <a:r>
              <a:rPr lang="ru-RU" dirty="0" err="1"/>
              <a:t>кәсіпорындар</a:t>
            </a:r>
            <a:r>
              <a:rPr lang="ru-RU" dirty="0"/>
              <a:t> </a:t>
            </a:r>
            <a:r>
              <a:rPr lang="ru-RU" dirty="0" err="1"/>
              <a:t>үшін</a:t>
            </a:r>
            <a:r>
              <a:rPr lang="ru-RU" dirty="0"/>
              <a:t> </a:t>
            </a:r>
            <a:r>
              <a:rPr lang="ru-RU" dirty="0" err="1"/>
              <a:t>Интернетке</a:t>
            </a:r>
            <a:r>
              <a:rPr lang="ru-RU" dirty="0"/>
              <a:t> </a:t>
            </a:r>
            <a:r>
              <a:rPr lang="ru-RU" dirty="0" err="1"/>
              <a:t>кіру</a:t>
            </a:r>
            <a:r>
              <a:rPr lang="ru-RU" dirty="0"/>
              <a:t> </a:t>
            </a:r>
            <a:r>
              <a:rPr lang="ru-RU" dirty="0" err="1"/>
              <a:t>үшін</a:t>
            </a:r>
            <a:r>
              <a:rPr lang="ru-RU" dirty="0"/>
              <a:t> </a:t>
            </a:r>
            <a:r>
              <a:rPr lang="ru-RU" dirty="0" err="1"/>
              <a:t>қосылыстар</a:t>
            </a:r>
            <a:r>
              <a:rPr lang="ru-RU" dirty="0"/>
              <a:t> беру</a:t>
            </a:r>
          </a:p>
          <a:p>
            <a:r>
              <a:rPr lang="ru-RU" dirty="0" err="1"/>
              <a:t>Басқа</a:t>
            </a:r>
            <a:r>
              <a:rPr lang="ru-RU" dirty="0"/>
              <a:t> интернет-</a:t>
            </a:r>
            <a:r>
              <a:rPr lang="ru-RU" dirty="0" err="1"/>
              <a:t>провайдерлермен</a:t>
            </a:r>
            <a:r>
              <a:rPr lang="ru-RU" dirty="0"/>
              <a:t> </a:t>
            </a:r>
            <a:r>
              <a:rPr lang="ru-RU" dirty="0" err="1"/>
              <a:t>өзара</a:t>
            </a:r>
            <a:r>
              <a:rPr lang="ru-RU" dirty="0"/>
              <a:t> </a:t>
            </a:r>
            <a:r>
              <a:rPr lang="ru-RU" dirty="0" err="1"/>
              <a:t>іс-қимыл</a:t>
            </a:r>
            <a:endParaRPr lang="ru-RU" dirty="0"/>
          </a:p>
          <a:p>
            <a:r>
              <a:rPr lang="ru-RU" dirty="0"/>
              <a:t>Болу </a:t>
            </a:r>
            <a:r>
              <a:rPr lang="ru-RU" dirty="0" err="1"/>
              <a:t>нүктесінде</a:t>
            </a:r>
            <a:r>
              <a:rPr lang="ru-RU" dirty="0"/>
              <a:t> </a:t>
            </a:r>
            <a:r>
              <a:rPr lang="ru-RU" dirty="0" err="1"/>
              <a:t>желілерді</a:t>
            </a:r>
            <a:r>
              <a:rPr lang="ru-RU" dirty="0"/>
              <a:t> </a:t>
            </a:r>
            <a:r>
              <a:rPr lang="ru-RU" dirty="0" err="1"/>
              <a:t>қосу</a:t>
            </a:r>
            <a:r>
              <a:rPr lang="ru-RU" dirty="0"/>
              <a:t> (</a:t>
            </a:r>
            <a:r>
              <a:rPr lang="en-US" dirty="0"/>
              <a:t>POP)</a:t>
            </a:r>
          </a:p>
          <a:p>
            <a:r>
              <a:rPr lang="ru-RU" dirty="0" err="1"/>
              <a:t>Бірнеше</a:t>
            </a:r>
            <a:r>
              <a:rPr lang="ru-RU" dirty="0"/>
              <a:t> интернет </a:t>
            </a:r>
            <a:r>
              <a:rPr lang="ru-RU" dirty="0" err="1"/>
              <a:t>провайдерлері</a:t>
            </a:r>
            <a:r>
              <a:rPr lang="ru-RU" dirty="0"/>
              <a:t> </a:t>
            </a:r>
            <a:r>
              <a:rPr lang="ru-RU" dirty="0" err="1"/>
              <a:t>өзара</a:t>
            </a:r>
            <a:r>
              <a:rPr lang="ru-RU" dirty="0"/>
              <a:t> </a:t>
            </a:r>
            <a:r>
              <a:rPr lang="ru-RU" dirty="0" err="1"/>
              <a:t>байланысқан</a:t>
            </a:r>
            <a:r>
              <a:rPr lang="ru-RU" dirty="0"/>
              <a:t> </a:t>
            </a:r>
            <a:r>
              <a:rPr lang="ru-RU" dirty="0" err="1"/>
              <a:t>кезде</a:t>
            </a:r>
            <a:r>
              <a:rPr lang="ru-RU" dirty="0"/>
              <a:t> интернет </a:t>
            </a:r>
            <a:r>
              <a:rPr lang="ru-RU" dirty="0" err="1"/>
              <a:t>магистралын</a:t>
            </a:r>
            <a:r>
              <a:rPr lang="ru-RU" dirty="0"/>
              <a:t> </a:t>
            </a:r>
            <a:r>
              <a:rPr lang="ru-RU" dirty="0" err="1"/>
              <a:t>құрыңыз</a:t>
            </a:r>
            <a:endParaRPr lang="en-US" dirty="0"/>
          </a:p>
        </p:txBody>
      </p:sp>
      <p:sp>
        <p:nvSpPr>
          <p:cNvPr id="21505" name="Rectangle 2"/>
          <p:cNvSpPr>
            <a:spLocks noGrp="1" noChangeArrowheads="1"/>
          </p:cNvSpPr>
          <p:nvPr>
            <p:ph type="title"/>
          </p:nvPr>
        </p:nvSpPr>
        <p:spPr>
          <a:xfrm>
            <a:off x="335280" y="-167640"/>
            <a:ext cx="8229600" cy="1143000"/>
          </a:xfrm>
        </p:spPr>
        <p:txBody>
          <a:bodyPr>
            <a:normAutofit/>
          </a:bodyPr>
          <a:lstStyle/>
          <a:p>
            <a:r>
              <a:rPr lang="ru-RU" dirty="0" err="1"/>
              <a:t>Мәліметтердің</a:t>
            </a:r>
            <a:r>
              <a:rPr lang="ru-RU" dirty="0"/>
              <a:t> </a:t>
            </a:r>
            <a:r>
              <a:rPr lang="ru-RU" dirty="0" err="1"/>
              <a:t>берілуі</a:t>
            </a:r>
            <a:endParaRPr lang="en-US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2937" y="2849995"/>
            <a:ext cx="4381063" cy="3962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8376146"/>
      </p:ext>
    </p:extLst>
  </p:cSld>
  <p:clrMapOvr>
    <a:masterClrMapping/>
  </p:clrMapOvr>
  <p:transition spd="med">
    <p:wipe dir="r"/>
  </p:transition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5.jpeg"/></Relationships>
</file>

<file path=ppt/theme/theme1.xml><?xml version="1.0" encoding="utf-8"?>
<a:theme xmlns:a="http://schemas.openxmlformats.org/drawingml/2006/main" name="PPT-TMPLT-WHT_C">
  <a:themeElements>
    <a:clrScheme name="PPT-TMPLT-WHT_C 1">
      <a:dk1>
        <a:srgbClr val="000000"/>
      </a:dk1>
      <a:lt1>
        <a:srgbClr val="FFFFFF"/>
      </a:lt1>
      <a:dk2>
        <a:srgbClr val="0183B7"/>
      </a:dk2>
      <a:lt2>
        <a:srgbClr val="000000"/>
      </a:lt2>
      <a:accent1>
        <a:srgbClr val="0183B7"/>
      </a:accent1>
      <a:accent2>
        <a:srgbClr val="B21A1A"/>
      </a:accent2>
      <a:accent3>
        <a:srgbClr val="FFFFFF"/>
      </a:accent3>
      <a:accent4>
        <a:srgbClr val="000000"/>
      </a:accent4>
      <a:accent5>
        <a:srgbClr val="AAC1D8"/>
      </a:accent5>
      <a:accent6>
        <a:srgbClr val="A11616"/>
      </a:accent6>
      <a:hlink>
        <a:srgbClr val="83A2CF"/>
      </a:hlink>
      <a:folHlink>
        <a:srgbClr val="EFB525"/>
      </a:folHlink>
    </a:clrScheme>
    <a:fontScheme name="PPT-TMPLT-WHT_C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82124" tIns="41061" rIns="82124" bIns="41061" numCol="1" anchor="ctr" anchorCtr="0" compatLnSpc="1">
        <a:prstTxWarp prst="textNoShape">
          <a:avLst/>
        </a:prstTxWarp>
        <a:spAutoFit/>
      </a:bodyPr>
      <a:lstStyle>
        <a:defPPr marL="0" marR="0" indent="0" algn="ctr" defTabSz="814388" rtl="0" eaLnBrk="0" fontAlgn="base" latinLnBrk="0" hangingPunct="0">
          <a:lnSpc>
            <a:spcPct val="9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82124" tIns="41061" rIns="82124" bIns="41061" numCol="1" anchor="ctr" anchorCtr="0" compatLnSpc="1">
        <a:prstTxWarp prst="textNoShape">
          <a:avLst/>
        </a:prstTxWarp>
        <a:spAutoFit/>
      </a:bodyPr>
      <a:lstStyle>
        <a:defPPr marL="0" marR="0" indent="0" algn="ctr" defTabSz="814388" rtl="0" eaLnBrk="0" fontAlgn="base" latinLnBrk="0" hangingPunct="0">
          <a:lnSpc>
            <a:spcPct val="9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PPT-TMPLT-WHT_C 1">
        <a:dk1>
          <a:srgbClr val="000000"/>
        </a:dk1>
        <a:lt1>
          <a:srgbClr val="FFFFFF"/>
        </a:lt1>
        <a:dk2>
          <a:srgbClr val="0183B7"/>
        </a:dk2>
        <a:lt2>
          <a:srgbClr val="000000"/>
        </a:lt2>
        <a:accent1>
          <a:srgbClr val="0183B7"/>
        </a:accent1>
        <a:accent2>
          <a:srgbClr val="B21A1A"/>
        </a:accent2>
        <a:accent3>
          <a:srgbClr val="FFFFFF"/>
        </a:accent3>
        <a:accent4>
          <a:srgbClr val="000000"/>
        </a:accent4>
        <a:accent5>
          <a:srgbClr val="AAC1D8"/>
        </a:accent5>
        <a:accent6>
          <a:srgbClr val="A11616"/>
        </a:accent6>
        <a:hlink>
          <a:srgbClr val="83A2CF"/>
        </a:hlink>
        <a:folHlink>
          <a:srgbClr val="EFB525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Instructor_Supplemental_Material_Template.pptx" id="{3198E07C-115F-418B-A9A8-BF9053302A35}" vid="{198B02FE-59AF-4313-B2FA-B9A3F3C1E378}"/>
    </a:ext>
  </a:extLst>
</a:theme>
</file>

<file path=ppt/theme/theme2.xml><?xml version="1.0" encoding="utf-8"?>
<a:theme xmlns:a="http://schemas.openxmlformats.org/drawingml/2006/main" name="Открыт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919191"/>
      </a:lt2>
      <a:accent1>
        <a:srgbClr val="618FFD"/>
      </a:accent1>
      <a:accent2>
        <a:srgbClr val="00AE00"/>
      </a:accent2>
      <a:accent3>
        <a:srgbClr val="FFFFFF"/>
      </a:accent3>
      <a:accent4>
        <a:srgbClr val="000000"/>
      </a:accent4>
      <a:accent5>
        <a:srgbClr val="B7C6FE"/>
      </a:accent5>
      <a:accent6>
        <a:srgbClr val="009D00"/>
      </a:accent6>
      <a:hlink>
        <a:srgbClr val="FC0128"/>
      </a:hlink>
      <a:folHlink>
        <a:srgbClr val="CECECE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Instructor_Supplemental_Material_Template</Template>
  <TotalTime>1837</TotalTime>
  <Pages>28</Pages>
  <Words>1153</Words>
  <Application>Microsoft Office PowerPoint</Application>
  <PresentationFormat>Экран (4:3)</PresentationFormat>
  <Paragraphs>194</Paragraphs>
  <Slides>17</Slides>
  <Notes>17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17</vt:i4>
      </vt:variant>
    </vt:vector>
  </HeadingPairs>
  <TitlesOfParts>
    <vt:vector size="27" baseType="lpstr">
      <vt:lpstr>ＭＳ Ｐゴシック</vt:lpstr>
      <vt:lpstr>Arial</vt:lpstr>
      <vt:lpstr>Courier New</vt:lpstr>
      <vt:lpstr>Lucida Sans Unicode</vt:lpstr>
      <vt:lpstr>Verdana</vt:lpstr>
      <vt:lpstr>Wingdings</vt:lpstr>
      <vt:lpstr>Wingdings 2</vt:lpstr>
      <vt:lpstr>Wingdings 3</vt:lpstr>
      <vt:lpstr>PPT-TMPLT-WHT_C</vt:lpstr>
      <vt:lpstr>Открытая</vt:lpstr>
      <vt:lpstr> Лекция 9: Интернет заттар элементтері</vt:lpstr>
      <vt:lpstr> мақсаттар </vt:lpstr>
      <vt:lpstr>1 заттар элемент ретінде</vt:lpstr>
      <vt:lpstr>Дәстүрлі компьютерлік заттарға қосылу</vt:lpstr>
      <vt:lpstr>Дәстүрлі интернет заттарға қосылу</vt:lpstr>
      <vt:lpstr>Дәстүрлі емес интернет заттарға қосылу</vt:lpstr>
      <vt:lpstr>Дәстүрлі емес интернет заттарға қосылу</vt:lpstr>
      <vt:lpstr>Мәліметтер</vt:lpstr>
      <vt:lpstr>Мәліметтердің берілуі</vt:lpstr>
      <vt:lpstr>Мәліметтердің берілуі</vt:lpstr>
      <vt:lpstr>Үлкен деректер</vt:lpstr>
      <vt:lpstr>Үлкен деректер</vt:lpstr>
      <vt:lpstr>Виртуализация және бұлтты есептеулер</vt:lpstr>
      <vt:lpstr>Ақпарат мінез-құлықты өзгертеді</vt:lpstr>
      <vt:lpstr>Ұйым ақпаратқа бейімделеді</vt:lpstr>
      <vt:lpstr>Процесс-процестің рөлі</vt:lpstr>
      <vt:lpstr>Резюме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Instructor Materials Chapter 1 What is the Internet of Things?</dc:title>
  <dc:creator>Suk-yi Pennock</dc:creator>
  <cp:lastModifiedBy>Сейтжанова Жанат</cp:lastModifiedBy>
  <cp:revision>77</cp:revision>
  <cp:lastPrinted>1999-01-27T00:54:54Z</cp:lastPrinted>
  <dcterms:created xsi:type="dcterms:W3CDTF">2016-07-19T22:00:40Z</dcterms:created>
  <dcterms:modified xsi:type="dcterms:W3CDTF">2019-02-26T05:35:28Z</dcterms:modified>
</cp:coreProperties>
</file>